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計算機概論</a:t>
            </a:r>
            <a:r>
              <a:rPr lang="en-US" altLang="zh-TW" dirty="0"/>
              <a:t>-</a:t>
            </a:r>
            <a:r>
              <a:rPr lang="zh-TW" altLang="en-US" dirty="0" smtClean="0"/>
              <a:t>作業</a:t>
            </a:r>
            <a:r>
              <a:rPr lang="en-US" altLang="zh-TW" dirty="0" smtClean="0"/>
              <a:t>17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23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9565"/>
            <a:ext cx="10515600" cy="1325563"/>
          </a:xfrm>
        </p:spPr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1322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請實作一程式，此程式</a:t>
            </a:r>
            <a:r>
              <a:rPr lang="zh-TW" altLang="en-US" dirty="0" smtClean="0"/>
              <a:t>可以</a:t>
            </a:r>
            <a:r>
              <a:rPr lang="zh-TW" altLang="en-US" dirty="0"/>
              <a:t>不斷</a:t>
            </a:r>
            <a:r>
              <a:rPr lang="zh-TW" altLang="en-US" dirty="0" smtClean="0"/>
              <a:t>地要求使用者輸入一組資料，直到此組資料的第一個數字不為正</a:t>
            </a:r>
            <a:r>
              <a:rPr lang="zh-TW" altLang="en-US" dirty="0" smtClean="0"/>
              <a:t>整數時則</a:t>
            </a:r>
            <a:r>
              <a:rPr lang="zh-TW" altLang="en-US" dirty="0" smtClean="0"/>
              <a:t>結束程式</a:t>
            </a:r>
            <a:r>
              <a:rPr lang="zh-TW" altLang="en-US" dirty="0" smtClean="0"/>
              <a:t>。每</a:t>
            </a:r>
            <a:r>
              <a:rPr lang="zh-TW" altLang="en-US" dirty="0" smtClean="0"/>
              <a:t>組資料的格式內容如下所示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/>
              <a:t>String1 String2 </a:t>
            </a:r>
            <a:r>
              <a:rPr lang="en-US" altLang="zh-TW" dirty="0" smtClean="0"/>
              <a:t>… </a:t>
            </a:r>
            <a:r>
              <a:rPr lang="en-US" altLang="zh-TW" dirty="0" err="1"/>
              <a:t>StringN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</a:t>
            </a:r>
            <a:r>
              <a:rPr lang="zh-TW" altLang="en-US" dirty="0" smtClean="0"/>
              <a:t>代表接下來</a:t>
            </a:r>
            <a:r>
              <a:rPr lang="zh-TW" altLang="en-US" dirty="0" smtClean="0"/>
              <a:t>有</a:t>
            </a:r>
            <a:r>
              <a:rPr lang="en-US" altLang="zh-TW" dirty="0" smtClean="0"/>
              <a:t>N</a:t>
            </a:r>
            <a:r>
              <a:rPr lang="zh-TW" altLang="en-US" dirty="0" smtClean="0"/>
              <a:t>筆字串資料</a:t>
            </a:r>
            <a:r>
              <a:rPr lang="en-US" altLang="zh-TW" dirty="0"/>
              <a:t>String1</a:t>
            </a:r>
            <a:r>
              <a:rPr lang="en-US" altLang="zh-TW" dirty="0" smtClean="0"/>
              <a:t>, </a:t>
            </a:r>
            <a:r>
              <a:rPr lang="en-US" altLang="zh-TW" dirty="0"/>
              <a:t>String2</a:t>
            </a:r>
            <a:r>
              <a:rPr lang="en-US" altLang="zh-TW" dirty="0" smtClean="0"/>
              <a:t>, …, </a:t>
            </a:r>
            <a:r>
              <a:rPr lang="en-US" altLang="zh-TW" dirty="0" err="1" smtClean="0"/>
              <a:t>StringN</a:t>
            </a:r>
            <a:endParaRPr lang="en-US" altLang="zh-TW" dirty="0"/>
          </a:p>
          <a:p>
            <a:r>
              <a:rPr lang="zh-TW" altLang="en-US" dirty="0"/>
              <a:t>請根據每組資料的</a:t>
            </a:r>
            <a:r>
              <a:rPr lang="zh-TW" altLang="en-US" dirty="0" smtClean="0"/>
              <a:t>內容統計</a:t>
            </a:r>
            <a:r>
              <a:rPr lang="en-US" altLang="zh-TW" dirty="0" smtClean="0"/>
              <a:t>N</a:t>
            </a:r>
            <a:r>
              <a:rPr lang="zh-TW" altLang="en-US" dirty="0" smtClean="0"/>
              <a:t>筆字串資料中出現的英文字母，並請將出現過的字母依照出現頻率高低依序列出。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頻率高者先列印，若頻率一樣則依照字母在</a:t>
            </a:r>
            <a:r>
              <a:rPr lang="en-US" altLang="zh-TW" dirty="0" smtClean="0"/>
              <a:t>ASCII</a:t>
            </a:r>
            <a:r>
              <a:rPr lang="zh-TW" altLang="en-US" dirty="0" smtClean="0"/>
              <a:t>表中所出現先後順序列印。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列印同時並附註出現的頻率次數。</a:t>
            </a:r>
            <a:endParaRPr lang="en-US" altLang="zh-TW" dirty="0" smtClean="0"/>
          </a:p>
          <a:p>
            <a:pPr lvl="1"/>
            <a:r>
              <a:rPr lang="zh-TW" altLang="en-US" dirty="0"/>
              <a:t>字母有分大</a:t>
            </a:r>
            <a:r>
              <a:rPr lang="zh-TW" altLang="en-US" dirty="0" smtClean="0"/>
              <a:t>小寫。舉例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與</a:t>
            </a:r>
            <a:r>
              <a:rPr lang="en-US" altLang="zh-TW" dirty="0" smtClean="0"/>
              <a:t>a</a:t>
            </a:r>
            <a:r>
              <a:rPr lang="zh-TW" altLang="en-US" dirty="0" smtClean="0"/>
              <a:t>為兩個不同字母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範例說明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770485" y="1708864"/>
            <a:ext cx="6216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</a:p>
          <a:p>
            <a:r>
              <a:rPr lang="pt-BR" altLang="zh-TW" dirty="0"/>
              <a:t>s(5) e(4) t(4) a(3) h(3) i(2) r(2) T(1) d(1) f(1) l(1) p(1) w(1) y(1) </a:t>
            </a:r>
          </a:p>
          <a:p>
            <a:r>
              <a:rPr lang="pt-BR" altLang="zh-TW" dirty="0"/>
              <a:t>t(5) a(3) r(3) y(3) c(2) d(2) e(2) f(2) i(2) n(2) o(2) s(2) u(2) I(1) g(1) 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05652" y="1708864"/>
            <a:ext cx="4361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輸入資料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7 The first step is always the hardest</a:t>
            </a:r>
          </a:p>
          <a:p>
            <a:r>
              <a:rPr lang="en-US" altLang="zh-TW" dirty="0"/>
              <a:t>9 If at first you don't succeed, try, try again</a:t>
            </a:r>
          </a:p>
          <a:p>
            <a:r>
              <a:rPr lang="en-US" altLang="zh-TW" dirty="0"/>
              <a:t>0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236</Words>
  <Application>Microsoft Office PowerPoint</Application>
  <PresentationFormat>寬螢幕</PresentationFormat>
  <Paragraphs>20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計算機概論-作業17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lbh</cp:lastModifiedBy>
  <cp:revision>61</cp:revision>
  <dcterms:created xsi:type="dcterms:W3CDTF">2021-07-09T04:51:52Z</dcterms:created>
  <dcterms:modified xsi:type="dcterms:W3CDTF">2022-01-03T08:30:52Z</dcterms:modified>
</cp:coreProperties>
</file>