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2021/9/22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程式語言實習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 smtClean="0"/>
              <a:t>)-</a:t>
            </a:r>
            <a:r>
              <a:rPr lang="zh-TW" altLang="en-US" dirty="0" smtClean="0"/>
              <a:t>作業</a:t>
            </a:r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3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已知九九乘法表中有</a:t>
            </a:r>
            <a:r>
              <a:rPr lang="en-US" altLang="zh-TW" dirty="0" smtClean="0"/>
              <a:t>81</a:t>
            </a:r>
            <a:r>
              <a:rPr lang="zh-TW" altLang="en-US" dirty="0" smtClean="0"/>
              <a:t>個公式，每個公式皆可用 </a:t>
            </a:r>
            <a:r>
              <a:rPr lang="en-US" altLang="zh-TW" dirty="0" smtClean="0"/>
              <a:t>M1 X M2 = P </a:t>
            </a:r>
            <a:r>
              <a:rPr lang="zh-TW" altLang="en-US" dirty="0" smtClean="0"/>
              <a:t>表示，其中</a:t>
            </a:r>
            <a:r>
              <a:rPr lang="en-US" altLang="zh-TW" dirty="0" smtClean="0"/>
              <a:t>M1</a:t>
            </a:r>
            <a:r>
              <a:rPr lang="zh-TW" altLang="en-US" dirty="0" smtClean="0"/>
              <a:t>為被乘數，</a:t>
            </a:r>
            <a:r>
              <a:rPr lang="en-US" altLang="zh-TW" dirty="0" smtClean="0"/>
              <a:t>M2</a:t>
            </a:r>
            <a:r>
              <a:rPr lang="zh-TW" altLang="en-US" dirty="0" smtClean="0"/>
              <a:t>為乘數，</a:t>
            </a:r>
            <a:r>
              <a:rPr lang="en-US" altLang="zh-TW" dirty="0" smtClean="0"/>
              <a:t>P</a:t>
            </a:r>
            <a:r>
              <a:rPr lang="zh-TW" altLang="en-US" dirty="0" smtClean="0"/>
              <a:t>為其乘積。請依據下面規則依序將乘法表中</a:t>
            </a:r>
            <a:r>
              <a:rPr lang="en-US" altLang="zh-TW" dirty="0" smtClean="0"/>
              <a:t>81</a:t>
            </a:r>
            <a:r>
              <a:rPr lang="zh-TW" altLang="en-US" dirty="0" smtClean="0"/>
              <a:t>個公式列出。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 </a:t>
            </a:r>
            <a:r>
              <a:rPr lang="zh-TW" altLang="en-US" dirty="0" smtClean="0"/>
              <a:t>先由小到大列出九九乘法表中 </a:t>
            </a:r>
            <a:r>
              <a:rPr lang="en-US" altLang="zh-TW" dirty="0" smtClean="0"/>
              <a:t>M1</a:t>
            </a:r>
            <a:r>
              <a:rPr lang="zh-TW" altLang="en-US" dirty="0" smtClean="0"/>
              <a:t>為奇數的公式，若</a:t>
            </a:r>
            <a:r>
              <a:rPr lang="en-US" altLang="zh-TW" dirty="0" smtClean="0"/>
              <a:t>M1</a:t>
            </a:r>
            <a:r>
              <a:rPr lang="zh-TW" altLang="en-US" dirty="0" smtClean="0"/>
              <a:t>相同時，則根據</a:t>
            </a:r>
            <a:r>
              <a:rPr lang="en-US" altLang="zh-TW" dirty="0" smtClean="0"/>
              <a:t>M2</a:t>
            </a:r>
            <a:r>
              <a:rPr lang="zh-TW" altLang="en-US" dirty="0" smtClean="0"/>
              <a:t>由小到大列出。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2. </a:t>
            </a:r>
            <a:r>
              <a:rPr lang="zh-TW" altLang="en-US" dirty="0" smtClean="0"/>
              <a:t>接下來列出剩餘的九九乘法表中</a:t>
            </a:r>
            <a:r>
              <a:rPr lang="en-US" altLang="zh-TW" dirty="0" smtClean="0"/>
              <a:t>M2</a:t>
            </a:r>
            <a:r>
              <a:rPr lang="zh-TW" altLang="en-US" dirty="0" smtClean="0"/>
              <a:t>為奇數的公式</a:t>
            </a:r>
            <a:r>
              <a:rPr lang="en-US" altLang="zh-TW" dirty="0" smtClean="0"/>
              <a:t>(M1</a:t>
            </a:r>
            <a:r>
              <a:rPr lang="zh-TW" altLang="en-US" dirty="0" smtClean="0"/>
              <a:t>越小越先列出，若</a:t>
            </a:r>
            <a:r>
              <a:rPr lang="en-US" altLang="zh-TW" dirty="0" smtClean="0"/>
              <a:t>M1</a:t>
            </a:r>
            <a:r>
              <a:rPr lang="zh-TW" altLang="en-US" dirty="0" smtClean="0"/>
              <a:t>相同則根據</a:t>
            </a:r>
            <a:r>
              <a:rPr lang="en-US" altLang="zh-TW" dirty="0" smtClean="0"/>
              <a:t>M2</a:t>
            </a:r>
            <a:r>
              <a:rPr lang="zh-TW" altLang="en-US" dirty="0" smtClean="0"/>
              <a:t>由小到大列出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3. </a:t>
            </a:r>
            <a:r>
              <a:rPr lang="zh-TW" altLang="en-US" dirty="0" smtClean="0"/>
              <a:t>最後列出剩餘的公式</a:t>
            </a:r>
            <a:r>
              <a:rPr lang="en-US" altLang="zh-TW" dirty="0"/>
              <a:t>(M1</a:t>
            </a:r>
            <a:r>
              <a:rPr lang="zh-TW" altLang="en-US" dirty="0"/>
              <a:t>越小越先列出，若</a:t>
            </a:r>
            <a:r>
              <a:rPr lang="en-US" altLang="zh-TW" dirty="0"/>
              <a:t>M1</a:t>
            </a:r>
            <a:r>
              <a:rPr lang="zh-TW" altLang="en-US" dirty="0"/>
              <a:t>相同則根據</a:t>
            </a:r>
            <a:r>
              <a:rPr lang="en-US" altLang="zh-TW" dirty="0"/>
              <a:t>M2</a:t>
            </a:r>
            <a:r>
              <a:rPr lang="zh-TW" altLang="en-US" dirty="0"/>
              <a:t>由小到大列出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範例說明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37082" y="1690688"/>
            <a:ext cx="466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輸出結果</a:t>
            </a:r>
            <a:r>
              <a:rPr lang="en-US" altLang="zh-TW" dirty="0" smtClean="0"/>
              <a:t>:</a:t>
            </a:r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8004"/>
            <a:ext cx="10223224" cy="13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154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程式語言實習(一)-作業01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17</cp:revision>
  <dcterms:created xsi:type="dcterms:W3CDTF">2021-07-09T04:51:52Z</dcterms:created>
  <dcterms:modified xsi:type="dcterms:W3CDTF">2021-09-22T05:14:40Z</dcterms:modified>
</cp:coreProperties>
</file>