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在剪刀石頭布遊戲中，每次兩人猜拳後的結果不是某人贏或是平手，當我們用</a:t>
            </a:r>
            <a:r>
              <a:rPr lang="en-US" altLang="zh-TW" dirty="0" smtClean="0"/>
              <a:t>1</a:t>
            </a:r>
            <a:r>
              <a:rPr lang="zh-TW" altLang="en-US" dirty="0" smtClean="0"/>
              <a:t>代表剪刀、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代表石頭、</a:t>
            </a:r>
            <a:r>
              <a:rPr lang="en-US" altLang="zh-TW" dirty="0" smtClean="0"/>
              <a:t>3</a:t>
            </a:r>
            <a:r>
              <a:rPr lang="zh-TW" altLang="en-US" dirty="0" smtClean="0"/>
              <a:t>代表布，請試做一程式可以允許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3</a:t>
            </a:r>
            <a:r>
              <a:rPr lang="zh-TW" altLang="en-US" dirty="0" smtClean="0"/>
              <a:t>組</a:t>
            </a:r>
            <a:r>
              <a:rPr lang="zh-TW" altLang="en-US" dirty="0" smtClean="0"/>
              <a:t>對戰資料，</a:t>
            </a:r>
            <a:r>
              <a:rPr lang="zh-TW" altLang="en-US" dirty="0"/>
              <a:t>並</a:t>
            </a:r>
            <a:r>
              <a:rPr lang="zh-TW" altLang="en-US" dirty="0" smtClean="0"/>
              <a:t>顯示哪一個人贏</a:t>
            </a:r>
            <a:r>
              <a:rPr lang="en-US" altLang="zh-TW" dirty="0" smtClean="0"/>
              <a:t>(first or second win)</a:t>
            </a:r>
            <a:r>
              <a:rPr lang="zh-TW" altLang="en-US" dirty="0" smtClean="0"/>
              <a:t>或是平手</a:t>
            </a:r>
            <a:r>
              <a:rPr lang="en-US" altLang="zh-TW" dirty="0" smtClean="0"/>
              <a:t>(a tie)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每一組資料由兩個數字組成，例如</a:t>
            </a:r>
            <a:r>
              <a:rPr lang="en-US" altLang="zh-TW" dirty="0" smtClean="0"/>
              <a:t>A 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代表第一個人出的拳，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則代表第二個人所出的拳。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假設</a:t>
            </a:r>
            <a:r>
              <a:rPr lang="en-US" altLang="zh-TW" dirty="0" smtClean="0"/>
              <a:t>A</a:t>
            </a:r>
            <a:r>
              <a:rPr lang="zh-TW" altLang="en-US" dirty="0" smtClean="0"/>
              <a:t>贏，則顯示</a:t>
            </a:r>
            <a:r>
              <a:rPr lang="en-US" altLang="zh-TW" dirty="0" smtClean="0"/>
              <a:t>The first man wins the game</a:t>
            </a: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假設</a:t>
            </a:r>
            <a:r>
              <a:rPr lang="en-US" altLang="zh-TW" dirty="0" smtClean="0"/>
              <a:t>B</a:t>
            </a:r>
            <a:r>
              <a:rPr lang="zh-TW" altLang="en-US" dirty="0" smtClean="0"/>
              <a:t>贏</a:t>
            </a:r>
            <a:r>
              <a:rPr lang="zh-TW" altLang="en-US" dirty="0"/>
              <a:t>，</a:t>
            </a:r>
            <a:r>
              <a:rPr lang="zh-TW" altLang="en-US" dirty="0" smtClean="0"/>
              <a:t>則顯示</a:t>
            </a:r>
            <a:r>
              <a:rPr lang="en-US" altLang="zh-TW" dirty="0"/>
              <a:t>The </a:t>
            </a:r>
            <a:r>
              <a:rPr lang="en-US" altLang="zh-TW" dirty="0" smtClean="0"/>
              <a:t>second </a:t>
            </a:r>
            <a:r>
              <a:rPr lang="en-US" altLang="zh-TW" dirty="0"/>
              <a:t>man </a:t>
            </a:r>
            <a:r>
              <a:rPr lang="en-US" altLang="zh-TW" dirty="0" smtClean="0"/>
              <a:t>wins </a:t>
            </a:r>
            <a:r>
              <a:rPr lang="en-US" altLang="zh-TW" dirty="0"/>
              <a:t>the </a:t>
            </a:r>
            <a:r>
              <a:rPr lang="en-US" altLang="zh-TW" dirty="0" smtClean="0"/>
              <a:t>game</a:t>
            </a: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假設平手，則顯示</a:t>
            </a:r>
            <a:r>
              <a:rPr lang="en-US" altLang="zh-TW" dirty="0" smtClean="0"/>
              <a:t>A tie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1 1</a:t>
            </a:r>
          </a:p>
          <a:p>
            <a:r>
              <a:rPr lang="en-US" altLang="zh-TW" dirty="0" smtClean="0"/>
              <a:t>1 2</a:t>
            </a:r>
          </a:p>
          <a:p>
            <a:r>
              <a:rPr lang="en-US" altLang="zh-TW" dirty="0" smtClean="0"/>
              <a:t>1 3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A </a:t>
            </a:r>
            <a:r>
              <a:rPr lang="en-US" altLang="zh-TW" dirty="0" smtClean="0"/>
              <a:t>tie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second man wins the </a:t>
            </a:r>
            <a:r>
              <a:rPr lang="en-US" altLang="zh-TW" dirty="0" smtClean="0"/>
              <a:t>game</a:t>
            </a:r>
          </a:p>
          <a:p>
            <a:r>
              <a:rPr lang="en-US" altLang="zh-TW" dirty="0" smtClean="0"/>
              <a:t>The first man wins the game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167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程式語言實習(一)-作業02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23</cp:revision>
  <dcterms:created xsi:type="dcterms:W3CDTF">2021-07-09T04:51:52Z</dcterms:created>
  <dcterms:modified xsi:type="dcterms:W3CDTF">2021-09-27T12:07:52Z</dcterms:modified>
</cp:coreProperties>
</file>