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程式語言實習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 smtClean="0"/>
              <a:t>)-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請實作一程式，此程式</a:t>
            </a:r>
            <a:r>
              <a:rPr lang="zh-TW" altLang="en-US" dirty="0" smtClean="0"/>
              <a:t>可以要求</a:t>
            </a:r>
            <a:r>
              <a:rPr lang="zh-TW" altLang="en-US" dirty="0"/>
              <a:t>使用者</a:t>
            </a:r>
            <a:r>
              <a:rPr lang="zh-TW" altLang="en-US" dirty="0" smtClean="0"/>
              <a:t>輸入</a:t>
            </a:r>
            <a:r>
              <a:rPr lang="zh-TW" altLang="en-US" dirty="0"/>
              <a:t>三</a:t>
            </a:r>
            <a:r>
              <a:rPr lang="zh-TW" altLang="en-US" dirty="0" smtClean="0"/>
              <a:t>組資料。每次所輸入</a:t>
            </a:r>
            <a:r>
              <a:rPr lang="zh-TW" altLang="en-US" dirty="0"/>
              <a:t>一組</a:t>
            </a:r>
            <a:r>
              <a:rPr lang="zh-TW" altLang="en-US" dirty="0" smtClean="0"/>
              <a:t>資料的內容</a:t>
            </a:r>
            <a:r>
              <a:rPr lang="zh-TW" altLang="en-US" dirty="0"/>
              <a:t>如下所示：</a:t>
            </a:r>
            <a:endParaRPr lang="en-US" altLang="zh-TW" dirty="0"/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>
                <a:solidFill>
                  <a:srgbClr val="0070C0"/>
                </a:solidFill>
              </a:rPr>
              <a:t>O </a:t>
            </a:r>
            <a:r>
              <a:rPr lang="en-US" altLang="zh-TW" sz="2400" dirty="0">
                <a:solidFill>
                  <a:srgbClr val="0070C0"/>
                </a:solidFill>
              </a:rPr>
              <a:t>d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1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d</a:t>
            </a:r>
            <a:r>
              <a:rPr lang="en-US" altLang="zh-TW" sz="2400" baseline="-25000" dirty="0" smtClean="0">
                <a:solidFill>
                  <a:srgbClr val="0070C0"/>
                </a:solidFill>
              </a:rPr>
              <a:t>2</a:t>
            </a:r>
            <a:endParaRPr lang="zh-TW" altLang="en-US" sz="2400" baseline="-25000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smtClean="0"/>
              <a:t>O</a:t>
            </a:r>
            <a:r>
              <a:rPr lang="zh-TW" altLang="en-US" dirty="0" smtClean="0"/>
              <a:t>代表指令動作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當</a:t>
            </a:r>
            <a:r>
              <a:rPr lang="en-US" altLang="zh-TW" dirty="0" smtClean="0"/>
              <a:t>O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時，則請由小到大</a:t>
            </a:r>
            <a:r>
              <a:rPr lang="zh-TW" altLang="en-US" dirty="0"/>
              <a:t>輸出</a:t>
            </a:r>
            <a:r>
              <a:rPr lang="en-US" altLang="zh-TW" dirty="0" smtClean="0"/>
              <a:t>d</a:t>
            </a:r>
            <a:r>
              <a:rPr lang="en-US" altLang="zh-TW" sz="1700" dirty="0" smtClean="0"/>
              <a:t>1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d</a:t>
            </a:r>
            <a:r>
              <a:rPr lang="en-US" altLang="zh-TW" sz="1700" dirty="0" smtClean="0"/>
              <a:t>2</a:t>
            </a:r>
            <a:r>
              <a:rPr lang="zh-TW" altLang="en-US" dirty="0" smtClean="0"/>
              <a:t>所有小於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的共同因數</a:t>
            </a:r>
            <a:endParaRPr lang="en-US" altLang="zh-TW" dirty="0" smtClean="0"/>
          </a:p>
          <a:p>
            <a:pPr lvl="2"/>
            <a:r>
              <a:rPr lang="zh-TW" altLang="en-US" dirty="0"/>
              <a:t>當</a:t>
            </a:r>
            <a:r>
              <a:rPr lang="en-US" altLang="zh-TW" dirty="0"/>
              <a:t>O</a:t>
            </a:r>
            <a:r>
              <a:rPr lang="zh-TW" altLang="en-US" dirty="0" smtClean="0"/>
              <a:t>為</a:t>
            </a:r>
            <a:r>
              <a:rPr lang="en-US" altLang="zh-TW" dirty="0" smtClean="0"/>
              <a:t>2</a:t>
            </a:r>
            <a:r>
              <a:rPr lang="zh-TW" altLang="en-US" dirty="0" smtClean="0"/>
              <a:t>時</a:t>
            </a:r>
            <a:r>
              <a:rPr lang="zh-TW" altLang="en-US" dirty="0"/>
              <a:t>，則請由小到大輸出</a:t>
            </a:r>
            <a:r>
              <a:rPr lang="en-US" altLang="zh-TW" dirty="0"/>
              <a:t>d</a:t>
            </a:r>
            <a:r>
              <a:rPr lang="en-US" altLang="zh-TW" sz="1400" dirty="0"/>
              <a:t>1</a:t>
            </a:r>
            <a:r>
              <a:rPr lang="zh-TW" altLang="en-US" dirty="0"/>
              <a:t>以及</a:t>
            </a:r>
            <a:r>
              <a:rPr lang="en-US" altLang="zh-TW" dirty="0"/>
              <a:t>d</a:t>
            </a:r>
            <a:r>
              <a:rPr lang="en-US" altLang="zh-TW" sz="1400" dirty="0"/>
              <a:t>2</a:t>
            </a:r>
            <a:r>
              <a:rPr lang="zh-TW" altLang="en-US" dirty="0"/>
              <a:t>所有小於</a:t>
            </a:r>
            <a:r>
              <a:rPr lang="en-US" altLang="zh-TW" dirty="0"/>
              <a:t>100</a:t>
            </a:r>
            <a:r>
              <a:rPr lang="zh-TW" altLang="en-US" dirty="0"/>
              <a:t>的</a:t>
            </a:r>
            <a:r>
              <a:rPr lang="zh-TW" altLang="en-US" dirty="0" smtClean="0"/>
              <a:t>共同倍數，若無，則印出</a:t>
            </a:r>
            <a:r>
              <a:rPr lang="en-US" altLang="zh-TW" dirty="0" smtClean="0"/>
              <a:t>None</a:t>
            </a:r>
          </a:p>
          <a:p>
            <a:pPr lvl="2"/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5009" y="1690688"/>
            <a:ext cx="466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資料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1 10 20</a:t>
            </a:r>
            <a:endParaRPr lang="en-US" altLang="zh-TW" dirty="0" smtClean="0"/>
          </a:p>
          <a:p>
            <a:r>
              <a:rPr lang="en-US" altLang="zh-TW" dirty="0" smtClean="0"/>
              <a:t>2 50 60</a:t>
            </a:r>
            <a:endParaRPr lang="en-US" altLang="zh-TW" dirty="0" smtClean="0"/>
          </a:p>
          <a:p>
            <a:r>
              <a:rPr lang="en-US" altLang="zh-TW" dirty="0" smtClean="0"/>
              <a:t>2 30 45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6024699" y="1791356"/>
            <a:ext cx="466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1 2 5 10</a:t>
            </a:r>
          </a:p>
          <a:p>
            <a:r>
              <a:rPr lang="en-US" altLang="zh-TW" dirty="0" smtClean="0"/>
              <a:t>None</a:t>
            </a:r>
            <a:endParaRPr lang="en-US" altLang="zh-TW" dirty="0" smtClean="0"/>
          </a:p>
          <a:p>
            <a:r>
              <a:rPr lang="en-US" altLang="zh-TW" dirty="0" smtClean="0"/>
              <a:t>90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119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程式語言實習(一)-作業03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36</cp:revision>
  <dcterms:created xsi:type="dcterms:W3CDTF">2021-07-09T04:51:52Z</dcterms:created>
  <dcterms:modified xsi:type="dcterms:W3CDTF">2021-10-04T13:59:26Z</dcterms:modified>
</cp:coreProperties>
</file>