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請實作一程式，此程式可以要求使用者輸入三行字串，當輸入完一行字串後，請計算在此字串中字元</a:t>
            </a:r>
            <a:r>
              <a:rPr lang="en-US" altLang="zh-TW" dirty="0" err="1"/>
              <a:t>a~zA~Z</a:t>
            </a:r>
            <a:r>
              <a:rPr lang="zh-TW" altLang="en-US" dirty="0"/>
              <a:t>所出現的頻率次數，請輸出頻率次數非零的字元</a:t>
            </a:r>
            <a:r>
              <a:rPr lang="en-US" altLang="zh-TW" dirty="0"/>
              <a:t>(</a:t>
            </a:r>
            <a:r>
              <a:rPr lang="zh-TW" altLang="en-US" dirty="0"/>
              <a:t>請依</a:t>
            </a:r>
            <a:r>
              <a:rPr lang="en-US" altLang="zh-TW" dirty="0" err="1"/>
              <a:t>a~zA~Z</a:t>
            </a:r>
            <a:r>
              <a:rPr lang="zh-TW" altLang="en-US" dirty="0"/>
              <a:t>順序輸出</a:t>
            </a:r>
            <a:r>
              <a:rPr lang="en-US" altLang="zh-TW" dirty="0"/>
              <a:t>)</a:t>
            </a:r>
            <a:r>
              <a:rPr lang="zh-TW" altLang="en-US" dirty="0"/>
              <a:t>以及其頻率次數。</a:t>
            </a:r>
            <a:endParaRPr lang="en-US" altLang="zh-TW" dirty="0"/>
          </a:p>
          <a:p>
            <a:pPr lvl="1"/>
            <a:r>
              <a:rPr lang="zh-TW" altLang="en-US" dirty="0"/>
              <a:t>請用連續星星符號個數來代表頻率次數，如出現</a:t>
            </a:r>
            <a:r>
              <a:rPr lang="en-US" altLang="zh-TW" dirty="0"/>
              <a:t>N</a:t>
            </a:r>
            <a:r>
              <a:rPr lang="zh-TW" altLang="en-US" dirty="0"/>
              <a:t>次，請以</a:t>
            </a:r>
            <a:r>
              <a:rPr lang="en-US" altLang="zh-TW" dirty="0"/>
              <a:t>N</a:t>
            </a:r>
            <a:r>
              <a:rPr lang="zh-TW" altLang="en-US" dirty="0"/>
              <a:t>個星星符號表示。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 World</a:t>
            </a:r>
          </a:p>
          <a:p>
            <a:r>
              <a:rPr lang="en-US" altLang="zh-TW" dirty="0"/>
              <a:t>Good Morning, everyone.</a:t>
            </a:r>
          </a:p>
          <a:p>
            <a:r>
              <a:rPr lang="en-US" altLang="zh-TW" dirty="0" err="1"/>
              <a:t>byebye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512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pt-BR" altLang="zh-TW" dirty="0"/>
              <a:t>d * e * l *** o ** r * H * W *</a:t>
            </a:r>
          </a:p>
          <a:p>
            <a:r>
              <a:rPr lang="en-US" altLang="zh-TW" dirty="0"/>
              <a:t>d</a:t>
            </a:r>
            <a:r>
              <a:rPr lang="zh-TW" altLang="en-US" dirty="0"/>
              <a:t> * </a:t>
            </a:r>
            <a:r>
              <a:rPr lang="en-US" altLang="zh-TW" dirty="0"/>
              <a:t>e</a:t>
            </a:r>
            <a:r>
              <a:rPr lang="zh-TW" altLang="en-US" dirty="0"/>
              <a:t> ***</a:t>
            </a:r>
            <a:r>
              <a:rPr lang="en-US" altLang="zh-TW" dirty="0"/>
              <a:t> g * </a:t>
            </a:r>
            <a:r>
              <a:rPr lang="en-US" altLang="zh-TW" dirty="0" err="1"/>
              <a:t>i</a:t>
            </a:r>
            <a:r>
              <a:rPr lang="en-US" altLang="zh-TW" dirty="0"/>
              <a:t> * n *** o **** r ** v * y * G * M *</a:t>
            </a:r>
          </a:p>
          <a:p>
            <a:r>
              <a:rPr lang="en-US" altLang="zh-TW" dirty="0"/>
              <a:t>b ** e ** y **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156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程式語言實習(一)-作業04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57</cp:revision>
  <dcterms:created xsi:type="dcterms:W3CDTF">2021-07-09T04:51:52Z</dcterms:created>
  <dcterms:modified xsi:type="dcterms:W3CDTF">2021-10-13T05:43:56Z</dcterms:modified>
</cp:coreProperties>
</file>