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)-</a:t>
            </a:r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請實作一程式，此程式可以要求使用者輸入一整數</a:t>
            </a:r>
            <a:r>
              <a:rPr lang="en-US" altLang="zh-TW" dirty="0"/>
              <a:t>N</a:t>
            </a:r>
            <a:r>
              <a:rPr lang="zh-TW" altLang="en-US" dirty="0"/>
              <a:t>，若</a:t>
            </a:r>
            <a:r>
              <a:rPr lang="en-US" altLang="zh-TW" dirty="0"/>
              <a:t>N&gt;0</a:t>
            </a:r>
            <a:r>
              <a:rPr lang="zh-TW" altLang="en-US" dirty="0"/>
              <a:t>，則接下來會請使用者輸入</a:t>
            </a:r>
            <a:r>
              <a:rPr lang="en-US" altLang="zh-TW" dirty="0"/>
              <a:t>N</a:t>
            </a:r>
            <a:r>
              <a:rPr lang="zh-TW" altLang="en-US" dirty="0"/>
              <a:t>組資料，每一組資料格式如下所示：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>
                <a:solidFill>
                  <a:srgbClr val="0070C0"/>
                </a:solidFill>
              </a:rPr>
              <a:t>L TOKEN1 TOKEN2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L</a:t>
            </a:r>
            <a:r>
              <a:rPr lang="zh-TW" altLang="en-US" dirty="0"/>
              <a:t>代表要輸出</a:t>
            </a:r>
            <a:r>
              <a:rPr lang="en-US" altLang="zh-TW" dirty="0"/>
              <a:t>L * L</a:t>
            </a:r>
            <a:r>
              <a:rPr lang="zh-TW" altLang="en-US" dirty="0"/>
              <a:t>個圖案，左下方的圖案為</a:t>
            </a:r>
            <a:r>
              <a:rPr lang="en-US" altLang="zh-TW" dirty="0"/>
              <a:t>TOKEN1</a:t>
            </a:r>
            <a:r>
              <a:rPr lang="zh-TW" altLang="en-US" dirty="0"/>
              <a:t>，其餘圖案為</a:t>
            </a:r>
            <a:r>
              <a:rPr lang="en-US" altLang="zh-TW" dirty="0"/>
              <a:t>TOKEN2</a:t>
            </a:r>
          </a:p>
          <a:p>
            <a:pPr lvl="1"/>
            <a:r>
              <a:rPr lang="en-US" altLang="zh-TW" dirty="0"/>
              <a:t>TOKEN1</a:t>
            </a:r>
            <a:r>
              <a:rPr lang="zh-TW" altLang="en-US" dirty="0"/>
              <a:t>或</a:t>
            </a:r>
            <a:r>
              <a:rPr lang="en-US" altLang="zh-TW" dirty="0"/>
              <a:t>TOKEN2</a:t>
            </a:r>
            <a:r>
              <a:rPr lang="zh-TW" altLang="en-US" dirty="0"/>
              <a:t>不能為空白、</a:t>
            </a:r>
            <a:r>
              <a:rPr lang="en-US" altLang="zh-TW" dirty="0"/>
              <a:t>\t </a:t>
            </a:r>
            <a:r>
              <a:rPr lang="zh-TW" altLang="en-US" dirty="0"/>
              <a:t>或 </a:t>
            </a:r>
            <a:r>
              <a:rPr lang="en-US" altLang="zh-TW" dirty="0"/>
              <a:t>\n</a:t>
            </a:r>
          </a:p>
          <a:p>
            <a:r>
              <a:rPr lang="zh-TW" altLang="en-US" dirty="0"/>
              <a:t>舉例，假設</a:t>
            </a:r>
            <a:r>
              <a:rPr lang="en-US" altLang="zh-TW" dirty="0"/>
              <a:t>TOKEN1 = ‘$’</a:t>
            </a:r>
            <a:r>
              <a:rPr lang="zh-TW" altLang="en-US" dirty="0"/>
              <a:t>，</a:t>
            </a:r>
            <a:r>
              <a:rPr lang="en-US" altLang="zh-TW" dirty="0"/>
              <a:t>TOKEN2 = ‘@’</a:t>
            </a:r>
            <a:r>
              <a:rPr lang="zh-TW" altLang="en-US" dirty="0"/>
              <a:t>，則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87361" y="456090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L=5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61" y="5157484"/>
            <a:ext cx="695325" cy="1133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744" y="4930237"/>
            <a:ext cx="885825" cy="15906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562204" y="456090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L=7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05564" y="456090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75330" y="456090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L=3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10" y="5157484"/>
            <a:ext cx="219075" cy="1905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824" y="5087399"/>
            <a:ext cx="438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5936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09" y="1279627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5 @ #</a:t>
            </a:r>
          </a:p>
          <a:p>
            <a:r>
              <a:rPr lang="en-US" altLang="zh-TW" dirty="0"/>
              <a:t>7 &amp; *</a:t>
            </a:r>
          </a:p>
          <a:p>
            <a:r>
              <a:rPr lang="en-US" altLang="zh-TW" dirty="0"/>
              <a:t>9 ^ (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616845"/>
            <a:ext cx="5124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@####</a:t>
            </a:r>
          </a:p>
          <a:p>
            <a:r>
              <a:rPr lang="en-US" altLang="zh-TW" dirty="0"/>
              <a:t>@@###</a:t>
            </a:r>
          </a:p>
          <a:p>
            <a:r>
              <a:rPr lang="en-US" altLang="zh-TW" dirty="0"/>
              <a:t>@@@##</a:t>
            </a:r>
          </a:p>
          <a:p>
            <a:r>
              <a:rPr lang="en-US" altLang="zh-TW" dirty="0"/>
              <a:t>@@@@#</a:t>
            </a:r>
          </a:p>
          <a:p>
            <a:r>
              <a:rPr lang="en-US" altLang="zh-TW" dirty="0"/>
              <a:t>@@@@@</a:t>
            </a:r>
          </a:p>
          <a:p>
            <a:r>
              <a:rPr lang="en-US" altLang="zh-TW" dirty="0"/>
              <a:t>&amp;******</a:t>
            </a:r>
          </a:p>
          <a:p>
            <a:r>
              <a:rPr lang="en-US" altLang="zh-TW" dirty="0"/>
              <a:t>&amp;&amp;*****</a:t>
            </a:r>
          </a:p>
          <a:p>
            <a:r>
              <a:rPr lang="en-US" altLang="zh-TW" dirty="0"/>
              <a:t>&amp;&amp;&amp;****</a:t>
            </a:r>
          </a:p>
          <a:p>
            <a:r>
              <a:rPr lang="en-US" altLang="zh-TW" dirty="0"/>
              <a:t>&amp;&amp;&amp;&amp;***</a:t>
            </a:r>
          </a:p>
          <a:p>
            <a:r>
              <a:rPr lang="en-US" altLang="zh-TW" dirty="0"/>
              <a:t>&amp;&amp;&amp;&amp;&amp;**</a:t>
            </a:r>
          </a:p>
          <a:p>
            <a:r>
              <a:rPr lang="en-US" altLang="zh-TW" dirty="0"/>
              <a:t>&amp;&amp;&amp;&amp;&amp;&amp;*</a:t>
            </a:r>
          </a:p>
          <a:p>
            <a:r>
              <a:rPr lang="en-US" altLang="zh-TW" dirty="0"/>
              <a:t>&amp;&amp;&amp;&amp;&amp;&amp;&amp;</a:t>
            </a:r>
          </a:p>
          <a:p>
            <a:r>
              <a:rPr lang="en-US" altLang="zh-TW" dirty="0"/>
              <a:t>^((((((((</a:t>
            </a:r>
          </a:p>
          <a:p>
            <a:r>
              <a:rPr lang="en-US" altLang="zh-TW" dirty="0"/>
              <a:t>^^(((((((</a:t>
            </a:r>
          </a:p>
          <a:p>
            <a:r>
              <a:rPr lang="en-US" altLang="zh-TW" dirty="0"/>
              <a:t>^^^((((((</a:t>
            </a:r>
          </a:p>
          <a:p>
            <a:r>
              <a:rPr lang="en-US" altLang="zh-TW" dirty="0"/>
              <a:t>^^^^(((((</a:t>
            </a:r>
          </a:p>
          <a:p>
            <a:r>
              <a:rPr lang="en-US" altLang="zh-TW" dirty="0"/>
              <a:t>^^^^^((((</a:t>
            </a:r>
          </a:p>
          <a:p>
            <a:r>
              <a:rPr lang="en-US" altLang="zh-TW" dirty="0"/>
              <a:t>^^^^^^(((</a:t>
            </a:r>
          </a:p>
          <a:p>
            <a:r>
              <a:rPr lang="en-US" altLang="zh-TW" dirty="0"/>
              <a:t>^^^^^^^((</a:t>
            </a:r>
          </a:p>
          <a:p>
            <a:r>
              <a:rPr lang="en-US" altLang="zh-TW" dirty="0"/>
              <a:t>^^^^^^^^(</a:t>
            </a:r>
          </a:p>
          <a:p>
            <a:r>
              <a:rPr lang="en-US" altLang="zh-TW" dirty="0"/>
              <a:t>^^^^^^^^^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146</Words>
  <Application>Microsoft Office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程式語言實習(一)-作業05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69</cp:revision>
  <dcterms:created xsi:type="dcterms:W3CDTF">2021-07-09T04:51:52Z</dcterms:created>
  <dcterms:modified xsi:type="dcterms:W3CDTF">2021-10-19T05:55:21Z</dcterms:modified>
</cp:coreProperties>
</file>