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程式語言實習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)-</a:t>
            </a:r>
            <a:r>
              <a:rPr lang="zh-TW" altLang="en-US" dirty="0"/>
              <a:t>作業</a:t>
            </a:r>
            <a:r>
              <a:rPr lang="en-US" altLang="zh-TW" dirty="0"/>
              <a:t>06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>
            <a:normAutofit fontScale="92500"/>
          </a:bodyPr>
          <a:lstStyle/>
          <a:p>
            <a:pPr algn="just" hangingPunct="0">
              <a:lnSpc>
                <a:spcPct val="100000"/>
              </a:lnSpc>
            </a:pPr>
            <a:r>
              <a:rPr lang="zh-TW" altLang="en-US" dirty="0"/>
              <a:t>剪刀石頭布遊戲是我們日常生活中常玩的一個小遊戲，常以三戰兩勝或五戰三勝或</a:t>
            </a:r>
            <a:r>
              <a:rPr lang="en-US" altLang="zh-TW" dirty="0"/>
              <a:t>N</a:t>
            </a:r>
            <a:r>
              <a:rPr lang="zh-TW" altLang="en-US" dirty="0"/>
              <a:t>戰</a:t>
            </a:r>
            <a:r>
              <a:rPr lang="en-US" altLang="zh-TW" dirty="0"/>
              <a:t>(N+1)/2</a:t>
            </a:r>
            <a:r>
              <a:rPr lang="zh-TW" altLang="en-US" dirty="0"/>
              <a:t>勝等結果來決定最後的勝負。當我們用</a:t>
            </a:r>
            <a:r>
              <a:rPr lang="en-US" altLang="zh-TW" dirty="0"/>
              <a:t>Y</a:t>
            </a:r>
            <a:r>
              <a:rPr lang="zh-TW" altLang="en-US" dirty="0"/>
              <a:t>代表剪刀、</a:t>
            </a:r>
            <a:r>
              <a:rPr lang="en-US" altLang="zh-TW" dirty="0"/>
              <a:t>M</a:t>
            </a:r>
            <a:r>
              <a:rPr lang="zh-TW" altLang="en-US" dirty="0"/>
              <a:t>代表石頭、</a:t>
            </a:r>
            <a:r>
              <a:rPr lang="en-US" altLang="zh-TW" dirty="0"/>
              <a:t>O</a:t>
            </a:r>
            <a:r>
              <a:rPr lang="zh-TW" altLang="en-US" dirty="0"/>
              <a:t>代表布，請試做一程式可以允許使用者可以不斷地輸入一組資料，直到此組資料為不合法資料則結束程式。每組資料一開頭為</a:t>
            </a:r>
            <a:r>
              <a:rPr lang="en-US" altLang="zh-TW" dirty="0"/>
              <a:t>N</a:t>
            </a:r>
            <a:r>
              <a:rPr lang="zh-TW" altLang="en-US" dirty="0"/>
              <a:t>值</a:t>
            </a:r>
            <a:r>
              <a:rPr lang="en-US" altLang="zh-TW" dirty="0"/>
              <a:t>(</a:t>
            </a:r>
            <a:r>
              <a:rPr lang="zh-TW" altLang="en-US" dirty="0"/>
              <a:t>正奇數值，若不為正奇數值則為不合法資料</a:t>
            </a:r>
            <a:r>
              <a:rPr lang="en-US" altLang="zh-TW" dirty="0"/>
              <a:t>)</a:t>
            </a:r>
            <a:r>
              <a:rPr lang="zh-TW" altLang="en-US" dirty="0"/>
              <a:t>，代表之後的勝負是幾戰幾勝，接下來輸入兩個人的出拳結果，請根據所輸入的資料並印出是第一個人或是第二個人贏得最終勝利。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假設第一個人贏，則顯示</a:t>
            </a:r>
            <a:r>
              <a:rPr lang="en-US" altLang="zh-TW" dirty="0"/>
              <a:t>The first person wins the game</a:t>
            </a:r>
          </a:p>
          <a:p>
            <a:pPr>
              <a:lnSpc>
                <a:spcPct val="100000"/>
              </a:lnSpc>
            </a:pPr>
            <a:r>
              <a:rPr lang="zh-TW" altLang="en-US"/>
              <a:t>假設第二個人</a:t>
            </a:r>
            <a:r>
              <a:rPr lang="zh-TW" altLang="en-US" dirty="0"/>
              <a:t>贏，則顯示</a:t>
            </a:r>
            <a:r>
              <a:rPr lang="en-US" altLang="zh-TW" dirty="0"/>
              <a:t>The second person wins the game</a:t>
            </a:r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388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45936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5009" y="1279627"/>
            <a:ext cx="46642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Y M</a:t>
            </a:r>
          </a:p>
          <a:p>
            <a:r>
              <a:rPr lang="en-US" altLang="zh-TW" dirty="0"/>
              <a:t>O </a:t>
            </a:r>
            <a:r>
              <a:rPr lang="en-US" altLang="zh-TW" dirty="0" err="1"/>
              <a:t>O</a:t>
            </a:r>
            <a:endParaRPr lang="en-US" altLang="zh-TW" dirty="0"/>
          </a:p>
          <a:p>
            <a:r>
              <a:rPr lang="en-US" altLang="zh-TW" dirty="0"/>
              <a:t>Y </a:t>
            </a:r>
            <a:r>
              <a:rPr lang="en-US" altLang="zh-TW" dirty="0" err="1"/>
              <a:t>Y</a:t>
            </a:r>
            <a:endParaRPr lang="en-US" altLang="zh-TW" dirty="0"/>
          </a:p>
          <a:p>
            <a:r>
              <a:rPr lang="en-US" altLang="zh-TW" dirty="0"/>
              <a:t>O Y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M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</a:p>
          <a:p>
            <a:r>
              <a:rPr lang="en-US" altLang="zh-TW" dirty="0"/>
              <a:t>M</a:t>
            </a:r>
            <a:r>
              <a:rPr lang="zh-TW" altLang="en-US" dirty="0"/>
              <a:t> </a:t>
            </a:r>
            <a:r>
              <a:rPr lang="en-US" altLang="zh-TW" dirty="0"/>
              <a:t>M</a:t>
            </a:r>
          </a:p>
          <a:p>
            <a:r>
              <a:rPr lang="en-US" altLang="zh-TW" dirty="0"/>
              <a:t>O</a:t>
            </a:r>
            <a:r>
              <a:rPr lang="zh-TW" altLang="en-US" dirty="0"/>
              <a:t> </a:t>
            </a:r>
            <a:r>
              <a:rPr lang="en-US" altLang="zh-TW" dirty="0"/>
              <a:t>M</a:t>
            </a:r>
          </a:p>
          <a:p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O</a:t>
            </a:r>
          </a:p>
          <a:p>
            <a:r>
              <a:rPr lang="en-US" altLang="zh-TW" dirty="0"/>
              <a:t>0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1279627"/>
            <a:ext cx="512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The second person wins the game</a:t>
            </a:r>
          </a:p>
          <a:p>
            <a:r>
              <a:rPr lang="en-US" altLang="zh-TW" dirty="0"/>
              <a:t>The first person wins the game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225</Words>
  <Application>Microsoft Office PowerPoint</Application>
  <PresentationFormat>寬螢幕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程式語言實習(一)-作業06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79</cp:revision>
  <dcterms:created xsi:type="dcterms:W3CDTF">2021-07-09T04:51:52Z</dcterms:created>
  <dcterms:modified xsi:type="dcterms:W3CDTF">2021-10-26T08:01:13Z</dcterms:modified>
</cp:coreProperties>
</file>