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3390d35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3390d35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f867b21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f867b21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867b21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867b21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f867b210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f867b210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3390d35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3390d35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httpwatch.com/httpgallery/authenticati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3028800" cy="33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 Basic authentication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057850" y="0"/>
            <a:ext cx="6086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모</a:t>
            </a:r>
            <a:r>
              <a:rPr lang="en"/>
              <a:t>든 Rest API 요청 시 세션아이디, 토큰으로 인증처리함.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346125" y="526325"/>
            <a:ext cx="1736700" cy="263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Client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586725" y="526325"/>
            <a:ext cx="1736700" cy="263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Server</a:t>
            </a:r>
            <a:endParaRPr sz="1200">
              <a:solidFill>
                <a:srgbClr val="3C78D8"/>
              </a:solidFill>
            </a:endParaRPr>
          </a:p>
        </p:txBody>
      </p:sp>
      <p:cxnSp>
        <p:nvCxnSpPr>
          <p:cNvPr id="58" name="Google Shape;58;p13"/>
          <p:cNvCxnSpPr>
            <a:stCxn id="56" idx="2"/>
          </p:cNvCxnSpPr>
          <p:nvPr/>
        </p:nvCxnSpPr>
        <p:spPr>
          <a:xfrm>
            <a:off x="2214475" y="789425"/>
            <a:ext cx="0" cy="37395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>
            <a:stCxn id="57" idx="2"/>
          </p:cNvCxnSpPr>
          <p:nvPr/>
        </p:nvCxnSpPr>
        <p:spPr>
          <a:xfrm>
            <a:off x="6455075" y="789425"/>
            <a:ext cx="0" cy="373950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>
            <a:stCxn id="61" idx="3"/>
          </p:cNvCxnSpPr>
          <p:nvPr/>
        </p:nvCxnSpPr>
        <p:spPr>
          <a:xfrm flipH="1" rot="10800000">
            <a:off x="3963625" y="1720000"/>
            <a:ext cx="2501100" cy="2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13"/>
          <p:cNvSpPr/>
          <p:nvPr/>
        </p:nvSpPr>
        <p:spPr>
          <a:xfrm>
            <a:off x="465325" y="1200400"/>
            <a:ext cx="3498300" cy="1044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 Request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62" name="Google Shape;62;p13"/>
          <p:cNvCxnSpPr>
            <a:stCxn id="63" idx="3"/>
            <a:endCxn id="64" idx="1"/>
          </p:cNvCxnSpPr>
          <p:nvPr/>
        </p:nvCxnSpPr>
        <p:spPr>
          <a:xfrm flipH="1" rot="10800000">
            <a:off x="3028825" y="2722550"/>
            <a:ext cx="2564700" cy="1830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" name="Google Shape;64;p13"/>
          <p:cNvSpPr/>
          <p:nvPr/>
        </p:nvSpPr>
        <p:spPr>
          <a:xfrm>
            <a:off x="5593625" y="2244950"/>
            <a:ext cx="1722900" cy="955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인증실패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HTTP/1.1 401 Unauthorized</a:t>
            </a:r>
            <a:endParaRPr sz="1200"/>
          </a:p>
        </p:txBody>
      </p:sp>
      <p:sp>
        <p:nvSpPr>
          <p:cNvPr id="63" name="Google Shape;63;p13"/>
          <p:cNvSpPr/>
          <p:nvPr/>
        </p:nvSpPr>
        <p:spPr>
          <a:xfrm>
            <a:off x="1400125" y="2549750"/>
            <a:ext cx="1628700" cy="38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인증실패 팝업창</a:t>
            </a:r>
            <a:endParaRPr sz="1200"/>
          </a:p>
        </p:txBody>
      </p:sp>
      <p:sp>
        <p:nvSpPr>
          <p:cNvPr id="65" name="Google Shape;65;p13"/>
          <p:cNvSpPr/>
          <p:nvPr/>
        </p:nvSpPr>
        <p:spPr>
          <a:xfrm>
            <a:off x="700075" y="1598425"/>
            <a:ext cx="3028800" cy="598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Header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Authorization: </a:t>
            </a:r>
            <a:r>
              <a:rPr lang="en" sz="1200">
                <a:solidFill>
                  <a:srgbClr val="A31515"/>
                </a:solidFill>
              </a:rPr>
              <a:t>Basic </a:t>
            </a:r>
            <a:r>
              <a:rPr lang="en" sz="1200"/>
              <a:t>enctryped</a:t>
            </a:r>
            <a:r>
              <a:rPr lang="en" sz="1200">
                <a:solidFill>
                  <a:srgbClr val="A31515"/>
                </a:solidFill>
              </a:rPr>
              <a:t>(</a:t>
            </a:r>
            <a:r>
              <a:rPr lang="en" sz="1200">
                <a:solidFill>
                  <a:schemeClr val="dk1"/>
                </a:solidFill>
              </a:rPr>
              <a:t>“session_id:access_token”)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15800" y="4509175"/>
            <a:ext cx="55839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참</a:t>
            </a:r>
            <a:r>
              <a:rPr lang="en"/>
              <a:t>고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https://www.httpwatch.com/httpgallery/authentication/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75" y="671125"/>
            <a:ext cx="8511849" cy="40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0" y="0"/>
            <a:ext cx="3028800" cy="33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 Basic authentication2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057850" y="0"/>
            <a:ext cx="6086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3703750" y="570450"/>
            <a:ext cx="1736700" cy="263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Client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0" y="0"/>
            <a:ext cx="3028800" cy="33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 Basic authentication3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0" name="Google Shape;80;p15"/>
          <p:cNvCxnSpPr>
            <a:stCxn id="78" idx="2"/>
            <a:endCxn id="81" idx="0"/>
          </p:cNvCxnSpPr>
          <p:nvPr/>
        </p:nvCxnSpPr>
        <p:spPr>
          <a:xfrm>
            <a:off x="4572100" y="833550"/>
            <a:ext cx="0" cy="37395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5"/>
          <p:cNvSpPr/>
          <p:nvPr/>
        </p:nvSpPr>
        <p:spPr>
          <a:xfrm>
            <a:off x="181800" y="1034250"/>
            <a:ext cx="8817300" cy="3703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okhttp basic authentication example.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OkHttpClient httpClient = new OkHttpClient.Builder().authenticator(new Authenticator()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Request authenticate(Route route, Response response) throws IOException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String credential = Credentials.basic(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sessionId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accessToken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response.request().newBuilder().header("Authorization", credential).build();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}).build();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 request = new Request.Builder().url(httpURL).build();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Response response = httpClient.newCall(request).execute();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(!response.isSuccessful())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throw new IOException("Unexpected code " + response);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057850" y="0"/>
            <a:ext cx="6086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okHttp 예제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3703750" y="570450"/>
            <a:ext cx="1736700" cy="263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Client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0" y="0"/>
            <a:ext cx="3028800" cy="33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 Basic authentication4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0" name="Google Shape;90;p16"/>
          <p:cNvCxnSpPr>
            <a:stCxn id="88" idx="2"/>
            <a:endCxn id="91" idx="0"/>
          </p:cNvCxnSpPr>
          <p:nvPr/>
        </p:nvCxnSpPr>
        <p:spPr>
          <a:xfrm>
            <a:off x="4572100" y="833550"/>
            <a:ext cx="0" cy="37395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2" name="Google Shape;92;p16"/>
          <p:cNvSpPr/>
          <p:nvPr/>
        </p:nvSpPr>
        <p:spPr>
          <a:xfrm>
            <a:off x="181800" y="1034250"/>
            <a:ext cx="8817300" cy="391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LazyHeaders auth = new LazyHeaders.Builder() // can be cached in a field and reused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.addHeader("Authorization", new BasicAuthorization(sessionId, accessToken))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.build();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Glide.with(context)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.load(new GlideUrl(url, 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// GlideUrl is created anyway so there's no extra objects allocated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.into(imageView);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BasicAuthorization implements LazyHeaderFactory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private final String username;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private final String password;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BasicAuthorization(String username, String password)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this.username = username;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this.password = password;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@Override public String buildHeader()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"Basic " + Base64.encodeToString((username + ":" + password).getBytes(), Base64.NO_WRAP);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057850" y="0"/>
            <a:ext cx="6086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glide</a:t>
            </a:r>
            <a:r>
              <a:rPr lang="en"/>
              <a:t> 예제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1346125" y="526325"/>
            <a:ext cx="1736700" cy="263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Client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5586725" y="526325"/>
            <a:ext cx="1736700" cy="263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Server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0" y="0"/>
            <a:ext cx="2143800" cy="33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로그인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1" name="Google Shape;101;p17"/>
          <p:cNvCxnSpPr>
            <a:stCxn id="98" idx="2"/>
            <a:endCxn id="102" idx="0"/>
          </p:cNvCxnSpPr>
          <p:nvPr/>
        </p:nvCxnSpPr>
        <p:spPr>
          <a:xfrm>
            <a:off x="2214475" y="789425"/>
            <a:ext cx="0" cy="37395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>
            <a:stCxn id="99" idx="2"/>
            <a:endCxn id="104" idx="0"/>
          </p:cNvCxnSpPr>
          <p:nvPr/>
        </p:nvCxnSpPr>
        <p:spPr>
          <a:xfrm>
            <a:off x="6455075" y="789425"/>
            <a:ext cx="0" cy="373950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5" name="Google Shape;105;p17"/>
          <p:cNvSpPr/>
          <p:nvPr/>
        </p:nvSpPr>
        <p:spPr>
          <a:xfrm>
            <a:off x="1379425" y="977475"/>
            <a:ext cx="1670100" cy="855900"/>
          </a:xfrm>
          <a:prstGeom prst="diamond">
            <a:avLst/>
          </a:prstGeom>
          <a:solidFill>
            <a:srgbClr val="FFFFFF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로컬에 저장된 토큰이 있다</a:t>
            </a:r>
            <a:r>
              <a:rPr lang="en" sz="1000"/>
              <a:t>  </a:t>
            </a:r>
            <a:endParaRPr sz="1000"/>
          </a:p>
        </p:txBody>
      </p:sp>
      <p:cxnSp>
        <p:nvCxnSpPr>
          <p:cNvPr id="106" name="Google Shape;106;p17"/>
          <p:cNvCxnSpPr>
            <a:stCxn id="107" idx="3"/>
          </p:cNvCxnSpPr>
          <p:nvPr/>
        </p:nvCxnSpPr>
        <p:spPr>
          <a:xfrm>
            <a:off x="3028825" y="2305863"/>
            <a:ext cx="3435900" cy="42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>
            <a:stCxn id="109" idx="3"/>
          </p:cNvCxnSpPr>
          <p:nvPr/>
        </p:nvCxnSpPr>
        <p:spPr>
          <a:xfrm>
            <a:off x="3028825" y="2817050"/>
            <a:ext cx="3407100" cy="1050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9" name="Google Shape;109;p17"/>
          <p:cNvSpPr/>
          <p:nvPr/>
        </p:nvSpPr>
        <p:spPr>
          <a:xfrm>
            <a:off x="1400125" y="2625950"/>
            <a:ext cx="1628700" cy="38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세션아이디, 토큰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로컬 저장</a:t>
            </a:r>
            <a:endParaRPr sz="1200"/>
          </a:p>
        </p:txBody>
      </p:sp>
      <p:sp>
        <p:nvSpPr>
          <p:cNvPr id="110" name="Google Shape;110;p17"/>
          <p:cNvSpPr/>
          <p:nvPr/>
        </p:nvSpPr>
        <p:spPr>
          <a:xfrm>
            <a:off x="4841925" y="2518475"/>
            <a:ext cx="17229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세션아이디,토큰</a:t>
            </a:r>
            <a:endParaRPr sz="1200"/>
          </a:p>
        </p:txBody>
      </p:sp>
      <p:sp>
        <p:nvSpPr>
          <p:cNvPr id="111" name="Google Shape;111;p17"/>
          <p:cNvSpPr txBox="1"/>
          <p:nvPr/>
        </p:nvSpPr>
        <p:spPr>
          <a:xfrm>
            <a:off x="2301700" y="1722700"/>
            <a:ext cx="8226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1400125" y="2114763"/>
            <a:ext cx="1628700" cy="38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로그인 화면</a:t>
            </a:r>
            <a:endParaRPr sz="1200"/>
          </a:p>
        </p:txBody>
      </p:sp>
      <p:cxnSp>
        <p:nvCxnSpPr>
          <p:cNvPr id="112" name="Google Shape;112;p17"/>
          <p:cNvCxnSpPr>
            <a:stCxn id="105" idx="2"/>
            <a:endCxn id="107" idx="0"/>
          </p:cNvCxnSpPr>
          <p:nvPr/>
        </p:nvCxnSpPr>
        <p:spPr>
          <a:xfrm>
            <a:off x="2214475" y="1833375"/>
            <a:ext cx="0" cy="2814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7"/>
          <p:cNvSpPr/>
          <p:nvPr/>
        </p:nvSpPr>
        <p:spPr>
          <a:xfrm>
            <a:off x="1400125" y="4408775"/>
            <a:ext cx="1628700" cy="38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메인 화면</a:t>
            </a:r>
            <a:endParaRPr sz="1200"/>
          </a:p>
        </p:txBody>
      </p:sp>
      <p:cxnSp>
        <p:nvCxnSpPr>
          <p:cNvPr id="114" name="Google Shape;114;p17"/>
          <p:cNvCxnSpPr>
            <a:stCxn id="105" idx="1"/>
            <a:endCxn id="115" idx="1"/>
          </p:cNvCxnSpPr>
          <p:nvPr/>
        </p:nvCxnSpPr>
        <p:spPr>
          <a:xfrm>
            <a:off x="1379425" y="1405425"/>
            <a:ext cx="20700" cy="2352900"/>
          </a:xfrm>
          <a:prstGeom prst="bentConnector3">
            <a:avLst>
              <a:gd fmla="val -1150362" name="adj1"/>
            </a:avLst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7"/>
          <p:cNvSpPr txBox="1"/>
          <p:nvPr/>
        </p:nvSpPr>
        <p:spPr>
          <a:xfrm>
            <a:off x="941800" y="1033863"/>
            <a:ext cx="8226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074475" y="1985800"/>
            <a:ext cx="27381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POST </a:t>
            </a:r>
            <a:r>
              <a:rPr lang="en" sz="1200"/>
              <a:t>/login (헤</a:t>
            </a:r>
            <a:r>
              <a:rPr lang="en" sz="1200"/>
              <a:t>더 아이디:패스워드)</a:t>
            </a:r>
            <a:endParaRPr sz="1200"/>
          </a:p>
        </p:txBody>
      </p:sp>
      <p:cxnSp>
        <p:nvCxnSpPr>
          <p:cNvPr id="118" name="Google Shape;118;p17"/>
          <p:cNvCxnSpPr>
            <a:endCxn id="119" idx="0"/>
          </p:cNvCxnSpPr>
          <p:nvPr/>
        </p:nvCxnSpPr>
        <p:spPr>
          <a:xfrm flipH="1" rot="10800000">
            <a:off x="3049475" y="3574350"/>
            <a:ext cx="3405600" cy="354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7"/>
          <p:cNvSpPr txBox="1"/>
          <p:nvPr/>
        </p:nvSpPr>
        <p:spPr>
          <a:xfrm>
            <a:off x="3074475" y="3225725"/>
            <a:ext cx="32367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GET</a:t>
            </a:r>
            <a:r>
              <a:rPr lang="en" sz="1200"/>
              <a:t> /last_modified</a:t>
            </a:r>
            <a:r>
              <a:rPr lang="en" sz="1200">
                <a:solidFill>
                  <a:schemeClr val="dk1"/>
                </a:solidFill>
              </a:rPr>
              <a:t>(헤더 세션아이디:토큰)</a:t>
            </a:r>
            <a:endParaRPr sz="1200"/>
          </a:p>
        </p:txBody>
      </p:sp>
      <p:cxnSp>
        <p:nvCxnSpPr>
          <p:cNvPr id="121" name="Google Shape;121;p17"/>
          <p:cNvCxnSpPr/>
          <p:nvPr/>
        </p:nvCxnSpPr>
        <p:spPr>
          <a:xfrm flipH="1" rot="10800000">
            <a:off x="3033025" y="4008063"/>
            <a:ext cx="3427500" cy="240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5" name="Google Shape;115;p17"/>
          <p:cNvSpPr/>
          <p:nvPr/>
        </p:nvSpPr>
        <p:spPr>
          <a:xfrm>
            <a:off x="1400125" y="3353850"/>
            <a:ext cx="1628700" cy="809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서버 정보 변경 체크</a:t>
            </a:r>
            <a:endParaRPr sz="1200"/>
          </a:p>
        </p:txBody>
      </p:sp>
      <p:sp>
        <p:nvSpPr>
          <p:cNvPr id="122" name="Google Shape;122;p17"/>
          <p:cNvSpPr txBox="1"/>
          <p:nvPr/>
        </p:nvSpPr>
        <p:spPr>
          <a:xfrm>
            <a:off x="2152125" y="-3500"/>
            <a:ext cx="69918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로그인</a:t>
            </a:r>
            <a:r>
              <a:rPr lang="en"/>
              <a:t>할 때만 </a:t>
            </a:r>
            <a:r>
              <a:rPr lang="en"/>
              <a:t>아이</a:t>
            </a:r>
            <a:r>
              <a:rPr lang="en"/>
              <a:t>디, 패스워드로 인증하고 그 후로는 세션아이디, 액세스 토큰으로 인증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6407375" y="2339875"/>
            <a:ext cx="95400" cy="47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9" name="Google Shape;119;p17"/>
          <p:cNvSpPr/>
          <p:nvPr/>
        </p:nvSpPr>
        <p:spPr>
          <a:xfrm>
            <a:off x="6407375" y="3574350"/>
            <a:ext cx="95400" cy="438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1346125" y="526325"/>
            <a:ext cx="1736700" cy="263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Client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5586725" y="526325"/>
            <a:ext cx="1736700" cy="263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Server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0" y="0"/>
            <a:ext cx="2143800" cy="33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로그아웃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1" name="Google Shape;131;p18"/>
          <p:cNvCxnSpPr>
            <a:stCxn id="128" idx="2"/>
            <a:endCxn id="132" idx="0"/>
          </p:cNvCxnSpPr>
          <p:nvPr/>
        </p:nvCxnSpPr>
        <p:spPr>
          <a:xfrm>
            <a:off x="2214475" y="789425"/>
            <a:ext cx="0" cy="37395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>
            <a:stCxn id="129" idx="2"/>
            <a:endCxn id="134" idx="0"/>
          </p:cNvCxnSpPr>
          <p:nvPr/>
        </p:nvCxnSpPr>
        <p:spPr>
          <a:xfrm>
            <a:off x="6455075" y="789425"/>
            <a:ext cx="0" cy="373950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>
            <a:stCxn id="136" idx="3"/>
          </p:cNvCxnSpPr>
          <p:nvPr/>
        </p:nvCxnSpPr>
        <p:spPr>
          <a:xfrm>
            <a:off x="3028825" y="1620063"/>
            <a:ext cx="3435900" cy="42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>
            <a:stCxn id="138" idx="3"/>
            <a:endCxn id="139" idx="1"/>
          </p:cNvCxnSpPr>
          <p:nvPr/>
        </p:nvCxnSpPr>
        <p:spPr>
          <a:xfrm>
            <a:off x="3028825" y="2131250"/>
            <a:ext cx="25647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8" name="Google Shape;138;p18"/>
          <p:cNvSpPr/>
          <p:nvPr/>
        </p:nvSpPr>
        <p:spPr>
          <a:xfrm>
            <a:off x="1400125" y="1940150"/>
            <a:ext cx="1628700" cy="38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로컬 토큰</a:t>
            </a:r>
            <a:r>
              <a:rPr lang="en" sz="1200"/>
              <a:t> 제거</a:t>
            </a:r>
            <a:endParaRPr sz="1200"/>
          </a:p>
        </p:txBody>
      </p:sp>
      <p:sp>
        <p:nvSpPr>
          <p:cNvPr id="139" name="Google Shape;139;p18"/>
          <p:cNvSpPr/>
          <p:nvPr/>
        </p:nvSpPr>
        <p:spPr>
          <a:xfrm>
            <a:off x="5593625" y="1940150"/>
            <a:ext cx="1722900" cy="38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세션아이디, 토큰</a:t>
            </a:r>
            <a:r>
              <a:rPr lang="en" sz="1200"/>
              <a:t> 제거</a:t>
            </a:r>
            <a:endParaRPr sz="1200"/>
          </a:p>
        </p:txBody>
      </p:sp>
      <p:sp>
        <p:nvSpPr>
          <p:cNvPr id="136" name="Google Shape;136;p18"/>
          <p:cNvSpPr/>
          <p:nvPr/>
        </p:nvSpPr>
        <p:spPr>
          <a:xfrm>
            <a:off x="1400125" y="1428963"/>
            <a:ext cx="1628700" cy="38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로그아웃 화면</a:t>
            </a:r>
            <a:endParaRPr sz="1200"/>
          </a:p>
        </p:txBody>
      </p:sp>
      <p:sp>
        <p:nvSpPr>
          <p:cNvPr id="140" name="Google Shape;140;p18"/>
          <p:cNvSpPr/>
          <p:nvPr/>
        </p:nvSpPr>
        <p:spPr>
          <a:xfrm>
            <a:off x="1400125" y="2732375"/>
            <a:ext cx="1628700" cy="38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로그인 화면</a:t>
            </a:r>
            <a:endParaRPr sz="1200"/>
          </a:p>
        </p:txBody>
      </p:sp>
      <p:sp>
        <p:nvSpPr>
          <p:cNvPr id="141" name="Google Shape;141;p18"/>
          <p:cNvSpPr txBox="1"/>
          <p:nvPr/>
        </p:nvSpPr>
        <p:spPr>
          <a:xfrm>
            <a:off x="3074475" y="1300000"/>
            <a:ext cx="18585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POST /logout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