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03F551-750B-4E95-BB54-690DFF8C56F5}">
  <a:tblStyle styleId="{8403F551-750B-4E95-BB54-690DFF8C5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d5220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cd5220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9aa203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9aa203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02dd7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02dd7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860703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860703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e02dd7cb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e02dd7cb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85ba1c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85ba1c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9e38be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9e38be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da92e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da92e6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da92e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3da92e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3da92e6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3da92e6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82475" y="212550"/>
            <a:ext cx="3903498" cy="48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452764" y="653330"/>
            <a:ext cx="2351700" cy="92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Band Server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(Rest HTTP)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8899포트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00364" y="554377"/>
            <a:ext cx="2351700" cy="92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Band Server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(Rest HTTP)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8899포트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47964" y="455425"/>
            <a:ext cx="2351700" cy="92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Band Rest Server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(HTTP Rest API)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8899포트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938450" y="1240426"/>
            <a:ext cx="1511100" cy="98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6379포트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938450" y="2706030"/>
            <a:ext cx="1511100" cy="98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MariaDB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3306포트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147964" y="3948075"/>
            <a:ext cx="2351700" cy="92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Admin console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(React + Rest HTTP)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8888포트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370125"/>
            <a:ext cx="664850" cy="1162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3"/>
          <p:cNvCxnSpPr>
            <a:stCxn id="61" idx="3"/>
            <a:endCxn id="57" idx="1"/>
          </p:cNvCxnSpPr>
          <p:nvPr/>
        </p:nvCxnSpPr>
        <p:spPr>
          <a:xfrm flipV="1">
            <a:off x="1507750" y="919375"/>
            <a:ext cx="1640214" cy="320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3" name="Google Shape;63;p13"/>
          <p:cNvSpPr/>
          <p:nvPr/>
        </p:nvSpPr>
        <p:spPr>
          <a:xfrm>
            <a:off x="3147964" y="2857725"/>
            <a:ext cx="2351700" cy="92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Push server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(HTTP+FCM+APNS)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8890포트</a:t>
            </a:r>
            <a:endParaRPr dirty="0"/>
          </a:p>
        </p:txBody>
      </p:sp>
      <p:sp>
        <p:nvSpPr>
          <p:cNvPr id="64" name="Google Shape;64;p13"/>
          <p:cNvSpPr/>
          <p:nvPr/>
        </p:nvSpPr>
        <p:spPr>
          <a:xfrm>
            <a:off x="3147964" y="1755513"/>
            <a:ext cx="2351700" cy="92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Streaming server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(WOWZA)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1935 포트</a:t>
            </a:r>
            <a:endParaRPr/>
          </a:p>
        </p:txBody>
      </p:sp>
      <p:cxnSp>
        <p:nvCxnSpPr>
          <p:cNvPr id="65" name="Google Shape;65;p13"/>
          <p:cNvCxnSpPr>
            <a:stCxn id="61" idx="3"/>
            <a:endCxn id="64" idx="1"/>
          </p:cNvCxnSpPr>
          <p:nvPr/>
        </p:nvCxnSpPr>
        <p:spPr>
          <a:xfrm>
            <a:off x="1507750" y="951467"/>
            <a:ext cx="1640214" cy="12679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" name="Google Shape;66;p13"/>
          <p:cNvSpPr/>
          <p:nvPr/>
        </p:nvSpPr>
        <p:spPr>
          <a:xfrm>
            <a:off x="847938" y="2683425"/>
            <a:ext cx="1105164" cy="76755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</a:t>
            </a:r>
            <a:endParaRPr/>
          </a:p>
        </p:txBody>
      </p:sp>
      <p:cxnSp>
        <p:nvCxnSpPr>
          <p:cNvPr id="67" name="Google Shape;67;p13"/>
          <p:cNvCxnSpPr>
            <a:stCxn id="66" idx="0"/>
            <a:endCxn id="63" idx="1"/>
          </p:cNvCxnSpPr>
          <p:nvPr/>
        </p:nvCxnSpPr>
        <p:spPr>
          <a:xfrm>
            <a:off x="1952181" y="3067203"/>
            <a:ext cx="1195783" cy="2544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" name="Google Shape;68;p13"/>
          <p:cNvCxnSpPr>
            <a:stCxn id="61" idx="2"/>
            <a:endCxn id="66" idx="3"/>
          </p:cNvCxnSpPr>
          <p:nvPr/>
        </p:nvCxnSpPr>
        <p:spPr>
          <a:xfrm>
            <a:off x="1175325" y="1532809"/>
            <a:ext cx="225300" cy="119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;p13">
            <a:extLst>
              <a:ext uri="{FF2B5EF4-FFF2-40B4-BE49-F238E27FC236}">
                <a16:creationId xmlns:a16="http://schemas.microsoft.com/office/drawing/2014/main" id="{CC69CCB8-4FE4-EE48-B193-95ED2DAC206B}"/>
              </a:ext>
            </a:extLst>
          </p:cNvPr>
          <p:cNvSpPr/>
          <p:nvPr/>
        </p:nvSpPr>
        <p:spPr>
          <a:xfrm>
            <a:off x="730767" y="542888"/>
            <a:ext cx="7331855" cy="39655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BitBucket</a:t>
            </a:r>
            <a:r>
              <a:rPr lang="en-US" sz="1800" dirty="0"/>
              <a:t> </a:t>
            </a:r>
            <a:r>
              <a:rPr lang="ko-KR" altLang="en-US" sz="1800" dirty="0"/>
              <a:t>저장소</a:t>
            </a:r>
            <a:endParaRPr lang="en-US" sz="1800" dirty="0"/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1. </a:t>
            </a:r>
            <a:r>
              <a:rPr lang="en-US" sz="1800" dirty="0" err="1"/>
              <a:t>ucband</a:t>
            </a:r>
            <a:r>
              <a:rPr lang="en-US" sz="1800" dirty="0"/>
              <a:t>-android</a:t>
            </a:r>
          </a:p>
          <a:p>
            <a:pPr lvl="0"/>
            <a:r>
              <a:rPr lang="en-US" sz="1800" dirty="0"/>
              <a:t>2. </a:t>
            </a:r>
            <a:r>
              <a:rPr lang="en-US" sz="1800" dirty="0" err="1"/>
              <a:t>ucband-ios</a:t>
            </a:r>
            <a:endParaRPr lang="en-US" sz="1800" dirty="0"/>
          </a:p>
          <a:p>
            <a:pPr lvl="0"/>
            <a:r>
              <a:rPr lang="en-US" sz="1800" dirty="0"/>
              <a:t>3. </a:t>
            </a:r>
            <a:r>
              <a:rPr lang="en-US" sz="1800" dirty="0" err="1"/>
              <a:t>ucband</a:t>
            </a:r>
            <a:r>
              <a:rPr lang="en-US" sz="1800" dirty="0"/>
              <a:t>-rest-server(HTTP rest </a:t>
            </a:r>
            <a:r>
              <a:rPr lang="en-US" sz="1800" dirty="0" err="1"/>
              <a:t>api</a:t>
            </a:r>
            <a:r>
              <a:rPr lang="en-US" sz="1800" dirty="0"/>
              <a:t> </a:t>
            </a:r>
            <a:r>
              <a:rPr lang="ko-KR" altLang="en-US" sz="1800" dirty="0"/>
              <a:t>서버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0"/>
            <a:r>
              <a:rPr lang="en-US" altLang="ko-KR" sz="1800" dirty="0"/>
              <a:t>4. </a:t>
            </a:r>
            <a:r>
              <a:rPr lang="en-US" sz="1800" dirty="0" err="1"/>
              <a:t>ucband</a:t>
            </a:r>
            <a:r>
              <a:rPr lang="en-US" sz="1800" dirty="0"/>
              <a:t>-rest-</a:t>
            </a:r>
            <a:r>
              <a:rPr lang="en-US" sz="1800" dirty="0" err="1"/>
              <a:t>api</a:t>
            </a:r>
            <a:r>
              <a:rPr lang="en-US" sz="1800" dirty="0"/>
              <a:t> (rest </a:t>
            </a:r>
            <a:r>
              <a:rPr lang="en-US" sz="1800" dirty="0" err="1"/>
              <a:t>api</a:t>
            </a:r>
            <a:r>
              <a:rPr lang="en-US" sz="1800" dirty="0"/>
              <a:t> </a:t>
            </a:r>
            <a:r>
              <a:rPr lang="ko-KR" altLang="en-US" sz="1800" dirty="0"/>
              <a:t>문서 관리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964400" y="485475"/>
            <a:ext cx="6304800" cy="1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[서버 환경]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OS : CentOS7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DB : MariaDB 10.2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Redis 5.0.x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NodeJS 10.x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PM2 3.x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852850" y="2263700"/>
            <a:ext cx="5866200" cy="24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[개발서버정보]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centos@ucband.ucwaremobile.com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HTTP REST API : ucband.ucwaremobile.com:8899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계정 : ucware / ucware1234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MariaDB : 3306 포트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계정 : ucware / uc_qw_!@#$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, Database : ucband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Redis : 6379 포트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계정 : foobared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4"/>
          <p:cNvGraphicFramePr/>
          <p:nvPr/>
        </p:nvGraphicFramePr>
        <p:xfrm>
          <a:off x="371425" y="306525"/>
          <a:ext cx="4152975" cy="2133420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22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UserInfo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사용자 정보</a:t>
                      </a: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id(primary, increments)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userId(unique)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사용자 아이디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사용자 이름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profileUrl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VARCHAR(512)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프로필 사진 경로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statusMessage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상태 메시지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Google Shape;74;p14"/>
          <p:cNvGraphicFramePr/>
          <p:nvPr/>
        </p:nvGraphicFramePr>
        <p:xfrm>
          <a:off x="4740775" y="306525"/>
          <a:ext cx="4152950" cy="2316300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Redis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사용자 작성글 번호 리스트 Sets</a:t>
                      </a:r>
                      <a:endParaRPr sz="8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band@{userId}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Sets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사용자가 가입한 밴드 리스트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unreadPost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@{userId}.{bandNo}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Sets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해당 사용자의 안읽은 글 번호(뱃지)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밴드별로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unreadNotice@{userId}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Sets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해당 사용자의 안읽은 알림 번호(뱃지)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adminId@{bandNo}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Sets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밴드 어드민 아이디 리스트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message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Pub/Sub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메시지 큐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371413" y="2819225"/>
          <a:ext cx="4152975" cy="1798170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27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UserPostList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사용자 작성글 번호 리스트 (프로필등에서 확인할 때)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userId(index)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사용자 아이디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postNo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 번호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unique(postNo+userId)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5"/>
          <p:cNvGraphicFramePr/>
          <p:nvPr/>
        </p:nvGraphicFramePr>
        <p:xfrm>
          <a:off x="370700" y="293425"/>
          <a:ext cx="4152975" cy="2560110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27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SessionList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아이디별 세션 정보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sessionId(primary,increments)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userId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(Index)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VARCHAR(256)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사용자 아이디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accessToken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액세스 토큰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appId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VARCHAR(100)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{AppId}.{os}.{type}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os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OS(ios,android,web,window)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loginAt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TIMESTAMP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로그인 시간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/>
        </p:nvGraphicFramePr>
        <p:xfrm>
          <a:off x="4833750" y="293425"/>
          <a:ext cx="4152975" cy="1462920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27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BandUserList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가입자 정보  (&lt;-&gt; UserBandList)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bandNo(index)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번호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userId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가입자 아이디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unique(bandNo+userId)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6"/>
          <p:cNvGraphicFramePr/>
          <p:nvPr/>
        </p:nvGraphicFramePr>
        <p:xfrm>
          <a:off x="431575" y="326900"/>
          <a:ext cx="4156600" cy="3220635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2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BandInfo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정보</a:t>
                      </a: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bandNo(primary, increments)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UNSIGNED INT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번호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name(unique)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이름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종류(open, closed)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category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VARCHAR(40)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카테고리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description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TEXT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설명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image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VARCHAR(512)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대표 이미지 주소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modifiedAt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변경 시간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createdAt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개설 시간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4868025" y="326900"/>
          <a:ext cx="4084425" cy="3795420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29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BandSessionList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세션아이디별로 각각 추가</a:t>
                      </a:r>
                      <a:r>
                        <a:rPr lang="en" sz="800"/>
                        <a:t>해줘야함.(푸쉬 설정이 세션별로 되어야하기 때문에)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bandNo(index)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번호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userId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가입자 아이디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sessionId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가입자 세션 아이디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appId(2nd index)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VARCHAR(100)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{AppId}.{os}.{type}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pushKey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디바이스 토큰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pushEnable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푸쉬 알림 설정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postPushEnable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새글 푸쉬 알림 설정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replyPushEnable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댓글 푸쉬 알림 설정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noticePushEnable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알림 푸쉬 알림 설정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unique(bandNo+sessionId)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431625" y="3973600"/>
            <a:ext cx="41565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</a:t>
            </a:r>
            <a:r>
              <a:rPr lang="en" sz="1200" b="1"/>
              <a:t>Post 푸쉬</a:t>
            </a:r>
            <a:r>
              <a:rPr lang="en" sz="1200"/>
              <a:t>:</a:t>
            </a:r>
            <a:r>
              <a:rPr lang="en" sz="1200">
                <a:solidFill>
                  <a:schemeClr val="dk1"/>
                </a:solidFill>
              </a:rPr>
              <a:t>BandMemberList에서 PostNotiEnable true인 sessionId를 찾은 다음 SessionList에서 pushEnable이고 appId를 검색해서 푸쉬키 리스트를 얻어냄 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7"/>
          <p:cNvGraphicFramePr/>
          <p:nvPr/>
        </p:nvGraphicFramePr>
        <p:xfrm>
          <a:off x="439175" y="254750"/>
          <a:ext cx="4110375" cy="2793945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4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PostList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게시글 리스트</a:t>
                      </a: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postNo(primary, increment)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 번호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bandNo(index)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번호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userId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VARCHAR(256)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작성자 아이디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게시글 종류(normal, notice, birth)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body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text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본문내용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modifiedAt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수정 시각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createdAt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작성 시각</a:t>
                      </a:r>
                      <a:endParaRPr sz="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8"/>
          <p:cNvGraphicFramePr/>
          <p:nvPr/>
        </p:nvGraphicFramePr>
        <p:xfrm>
          <a:off x="396925" y="317675"/>
          <a:ext cx="4110375" cy="1885335"/>
        </p:xfrm>
        <a:graphic>
          <a:graphicData uri="http://schemas.openxmlformats.org/drawingml/2006/table">
            <a:tbl>
              <a:tblPr>
                <a:noFill/>
                <a:tableStyleId>{8403F551-750B-4E95-BB54-690DFF8C56F5}</a:tableStyleId>
              </a:tblPr>
              <a:tblGrid>
                <a:gridCol w="11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FileList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파일 리스트</a:t>
                      </a: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fileNo(primary, increments)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파일 번호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bandNo(index)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밴드 번호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파일명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createdAt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생성된 시각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29800" y="782150"/>
            <a:ext cx="3489300" cy="705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UserBandList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{bandNo}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958700" y="0"/>
            <a:ext cx="2431500" cy="43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최신 글 목록 요청시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29800" y="1794475"/>
            <a:ext cx="3489300" cy="8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PostList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{postNo}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548950" y="0"/>
            <a:ext cx="2431500" cy="43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밴드 글 목록 요청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29800" y="2951000"/>
            <a:ext cx="3489300" cy="8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ReplyList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여기까지 {userId}를 모두 수집하고 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19"/>
          <p:cNvCxnSpPr>
            <a:stCxn id="103" idx="2"/>
            <a:endCxn id="105" idx="0"/>
          </p:cNvCxnSpPr>
          <p:nvPr/>
        </p:nvCxnSpPr>
        <p:spPr>
          <a:xfrm>
            <a:off x="2174450" y="1487750"/>
            <a:ext cx="0" cy="30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9"/>
          <p:cNvCxnSpPr>
            <a:stCxn id="105" idx="2"/>
            <a:endCxn id="107" idx="0"/>
          </p:cNvCxnSpPr>
          <p:nvPr/>
        </p:nvCxnSpPr>
        <p:spPr>
          <a:xfrm>
            <a:off x="2174450" y="2641975"/>
            <a:ext cx="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429800" y="4171100"/>
            <a:ext cx="3489300" cy="8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UserInfo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{name, profileUrl, status}</a:t>
            </a:r>
            <a:endParaRPr/>
          </a:p>
        </p:txBody>
      </p:sp>
      <p:cxnSp>
        <p:nvCxnSpPr>
          <p:cNvPr id="111" name="Google Shape;111;p19"/>
          <p:cNvCxnSpPr>
            <a:stCxn id="107" idx="2"/>
            <a:endCxn id="110" idx="0"/>
          </p:cNvCxnSpPr>
          <p:nvPr/>
        </p:nvCxnSpPr>
        <p:spPr>
          <a:xfrm>
            <a:off x="2174450" y="3798500"/>
            <a:ext cx="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5020050" y="782150"/>
            <a:ext cx="3489300" cy="705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{bandNo}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5020050" y="1794475"/>
            <a:ext cx="3489300" cy="8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좌동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20050" y="2951000"/>
            <a:ext cx="3489300" cy="8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좌동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15" name="Google Shape;115;p19"/>
          <p:cNvCxnSpPr>
            <a:stCxn id="112" idx="2"/>
            <a:endCxn id="113" idx="0"/>
          </p:cNvCxnSpPr>
          <p:nvPr/>
        </p:nvCxnSpPr>
        <p:spPr>
          <a:xfrm>
            <a:off x="6764700" y="1487750"/>
            <a:ext cx="0" cy="30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9"/>
          <p:cNvCxnSpPr>
            <a:stCxn id="113" idx="2"/>
            <a:endCxn id="114" idx="0"/>
          </p:cNvCxnSpPr>
          <p:nvPr/>
        </p:nvCxnSpPr>
        <p:spPr>
          <a:xfrm>
            <a:off x="6764700" y="2641975"/>
            <a:ext cx="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9"/>
          <p:cNvSpPr txBox="1"/>
          <p:nvPr/>
        </p:nvSpPr>
        <p:spPr>
          <a:xfrm>
            <a:off x="5020050" y="4171100"/>
            <a:ext cx="3489300" cy="8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좌동</a:t>
            </a:r>
            <a:endParaRPr/>
          </a:p>
        </p:txBody>
      </p:sp>
      <p:cxnSp>
        <p:nvCxnSpPr>
          <p:cNvPr id="118" name="Google Shape;118;p19"/>
          <p:cNvCxnSpPr>
            <a:stCxn id="114" idx="2"/>
            <a:endCxn id="117" idx="0"/>
          </p:cNvCxnSpPr>
          <p:nvPr/>
        </p:nvCxnSpPr>
        <p:spPr>
          <a:xfrm>
            <a:off x="6764700" y="3798500"/>
            <a:ext cx="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958700" y="0"/>
            <a:ext cx="2431500" cy="43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새글 추가 시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29800" y="782150"/>
            <a:ext cx="3489300" cy="71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PostList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새 글 추가</a:t>
            </a:r>
            <a:endParaRPr b="1"/>
          </a:p>
        </p:txBody>
      </p:sp>
      <p:sp>
        <p:nvSpPr>
          <p:cNvPr id="125" name="Google Shape;125;p20"/>
          <p:cNvSpPr txBox="1"/>
          <p:nvPr/>
        </p:nvSpPr>
        <p:spPr>
          <a:xfrm>
            <a:off x="429800" y="4013200"/>
            <a:ext cx="3489300" cy="81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Redis:unreadPost@</a:t>
            </a:r>
            <a:r>
              <a:rPr lang="en" b="1"/>
              <a:t>{userId}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새글 {postNo} 리스트에 추가</a:t>
            </a:r>
            <a:endParaRPr b="1"/>
          </a:p>
        </p:txBody>
      </p:sp>
      <p:sp>
        <p:nvSpPr>
          <p:cNvPr id="126" name="Google Shape;126;p20"/>
          <p:cNvSpPr txBox="1"/>
          <p:nvPr/>
        </p:nvSpPr>
        <p:spPr>
          <a:xfrm>
            <a:off x="429800" y="2950200"/>
            <a:ext cx="3489300" cy="71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PostUnreadList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나를 제외한 밴드 가입자를 모두 {userId} 추가</a:t>
            </a:r>
            <a:endParaRPr b="1"/>
          </a:p>
        </p:txBody>
      </p:sp>
      <p:sp>
        <p:nvSpPr>
          <p:cNvPr id="127" name="Google Shape;127;p20"/>
          <p:cNvSpPr txBox="1"/>
          <p:nvPr/>
        </p:nvSpPr>
        <p:spPr>
          <a:xfrm>
            <a:off x="5548950" y="0"/>
            <a:ext cx="2431500" cy="43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글 읽음처리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020050" y="2052600"/>
            <a:ext cx="3489300" cy="897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Redis:unreadPost@{userId}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{postNo} 삭제</a:t>
            </a:r>
            <a:endParaRPr b="1"/>
          </a:p>
        </p:txBody>
      </p:sp>
      <p:sp>
        <p:nvSpPr>
          <p:cNvPr id="129" name="Google Shape;129;p20"/>
          <p:cNvSpPr txBox="1"/>
          <p:nvPr/>
        </p:nvSpPr>
        <p:spPr>
          <a:xfrm>
            <a:off x="5020050" y="782150"/>
            <a:ext cx="3489300" cy="81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PostUnreadList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해당 {postNo}의 {userId} 제거</a:t>
            </a:r>
            <a:endParaRPr b="1"/>
          </a:p>
        </p:txBody>
      </p:sp>
      <p:cxnSp>
        <p:nvCxnSpPr>
          <p:cNvPr id="130" name="Google Shape;130;p20"/>
          <p:cNvCxnSpPr>
            <a:stCxn id="124" idx="2"/>
            <a:endCxn id="131" idx="0"/>
          </p:cNvCxnSpPr>
          <p:nvPr/>
        </p:nvCxnSpPr>
        <p:spPr>
          <a:xfrm flipH="1">
            <a:off x="2171150" y="1496450"/>
            <a:ext cx="3300" cy="31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26" idx="2"/>
            <a:endCxn id="125" idx="0"/>
          </p:cNvCxnSpPr>
          <p:nvPr/>
        </p:nvCxnSpPr>
        <p:spPr>
          <a:xfrm>
            <a:off x="2174450" y="3664500"/>
            <a:ext cx="0" cy="34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>
            <a:stCxn id="129" idx="2"/>
            <a:endCxn id="128" idx="0"/>
          </p:cNvCxnSpPr>
          <p:nvPr/>
        </p:nvCxnSpPr>
        <p:spPr>
          <a:xfrm>
            <a:off x="6764700" y="1598450"/>
            <a:ext cx="0" cy="45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426500" y="1815175"/>
            <a:ext cx="3489300" cy="81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UserPostList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{userId} {postNo} 추가</a:t>
            </a:r>
            <a:endParaRPr b="1"/>
          </a:p>
        </p:txBody>
      </p:sp>
      <p:cxnSp>
        <p:nvCxnSpPr>
          <p:cNvPr id="134" name="Google Shape;134;p20"/>
          <p:cNvCxnSpPr>
            <a:stCxn id="131" idx="2"/>
            <a:endCxn id="126" idx="0"/>
          </p:cNvCxnSpPr>
          <p:nvPr/>
        </p:nvCxnSpPr>
        <p:spPr>
          <a:xfrm>
            <a:off x="2171150" y="2631475"/>
            <a:ext cx="3300" cy="31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958700" y="0"/>
            <a:ext cx="2431500" cy="43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새 알림 추가 시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29800" y="782150"/>
            <a:ext cx="3489300" cy="807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NotiList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새 알림 추가</a:t>
            </a:r>
            <a:endParaRPr b="1"/>
          </a:p>
        </p:txBody>
      </p:sp>
      <p:sp>
        <p:nvSpPr>
          <p:cNvPr id="141" name="Google Shape;141;p21"/>
          <p:cNvSpPr txBox="1"/>
          <p:nvPr/>
        </p:nvSpPr>
        <p:spPr>
          <a:xfrm>
            <a:off x="429800" y="3485050"/>
            <a:ext cx="3489300" cy="807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Redis:unreadNotice@</a:t>
            </a:r>
            <a:r>
              <a:rPr lang="en" b="1"/>
              <a:t>{userId}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새 알림 {notiNo} 리스트에 추가</a:t>
            </a:r>
            <a:endParaRPr b="1"/>
          </a:p>
        </p:txBody>
      </p:sp>
      <p:sp>
        <p:nvSpPr>
          <p:cNvPr id="142" name="Google Shape;142;p21"/>
          <p:cNvSpPr txBox="1"/>
          <p:nvPr/>
        </p:nvSpPr>
        <p:spPr>
          <a:xfrm>
            <a:off x="429800" y="2052600"/>
            <a:ext cx="3489300" cy="942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NotiUnreadList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나를 제외한 밴드 가입자를 모두 {userId} 추가</a:t>
            </a:r>
            <a:endParaRPr b="1"/>
          </a:p>
        </p:txBody>
      </p:sp>
      <p:sp>
        <p:nvSpPr>
          <p:cNvPr id="143" name="Google Shape;143;p21"/>
          <p:cNvSpPr txBox="1"/>
          <p:nvPr/>
        </p:nvSpPr>
        <p:spPr>
          <a:xfrm>
            <a:off x="5548950" y="0"/>
            <a:ext cx="2431500" cy="43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읽음처리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020050" y="2052600"/>
            <a:ext cx="3489300" cy="942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Redis:unreadNotice@</a:t>
            </a:r>
            <a:r>
              <a:rPr lang="en" b="1"/>
              <a:t>{userId}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{notiNo} 삭제</a:t>
            </a:r>
            <a:endParaRPr b="1"/>
          </a:p>
        </p:txBody>
      </p:sp>
      <p:sp>
        <p:nvSpPr>
          <p:cNvPr id="145" name="Google Shape;145;p21"/>
          <p:cNvSpPr txBox="1"/>
          <p:nvPr/>
        </p:nvSpPr>
        <p:spPr>
          <a:xfrm>
            <a:off x="5020050" y="782150"/>
            <a:ext cx="3489300" cy="807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NotiUnreadList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해당 {notiNo}의 {userId} 제거</a:t>
            </a:r>
            <a:endParaRPr b="1"/>
          </a:p>
        </p:txBody>
      </p:sp>
      <p:cxnSp>
        <p:nvCxnSpPr>
          <p:cNvPr id="146" name="Google Shape;146;p21"/>
          <p:cNvCxnSpPr>
            <a:stCxn id="140" idx="2"/>
            <a:endCxn id="142" idx="0"/>
          </p:cNvCxnSpPr>
          <p:nvPr/>
        </p:nvCxnSpPr>
        <p:spPr>
          <a:xfrm>
            <a:off x="2174450" y="1589750"/>
            <a:ext cx="0" cy="46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stCxn id="142" idx="2"/>
            <a:endCxn id="141" idx="0"/>
          </p:cNvCxnSpPr>
          <p:nvPr/>
        </p:nvCxnSpPr>
        <p:spPr>
          <a:xfrm>
            <a:off x="2174450" y="2994600"/>
            <a:ext cx="0" cy="49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>
            <a:stCxn id="145" idx="2"/>
            <a:endCxn id="144" idx="0"/>
          </p:cNvCxnSpPr>
          <p:nvPr/>
        </p:nvCxnSpPr>
        <p:spPr>
          <a:xfrm>
            <a:off x="6764700" y="1589750"/>
            <a:ext cx="0" cy="46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794</Words>
  <Application>Microsoft Macintosh PowerPoint</Application>
  <PresentationFormat>On-screen Show (16:9)</PresentationFormat>
  <Paragraphs>262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강 동협</cp:lastModifiedBy>
  <cp:revision>2</cp:revision>
  <dcterms:modified xsi:type="dcterms:W3CDTF">2019-04-06T06:29:42Z</dcterms:modified>
</cp:coreProperties>
</file>