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3" r:id="rId4"/>
    <p:sldId id="264" r:id="rId5"/>
    <p:sldId id="272" r:id="rId6"/>
    <p:sldId id="273" r:id="rId7"/>
    <p:sldId id="305" r:id="rId8"/>
    <p:sldId id="306" r:id="rId9"/>
    <p:sldId id="307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265" r:id="rId18"/>
    <p:sldId id="316" r:id="rId19"/>
    <p:sldId id="317" r:id="rId20"/>
    <p:sldId id="318" r:id="rId21"/>
    <p:sldId id="315" r:id="rId22"/>
    <p:sldId id="31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20" autoAdjust="0"/>
  </p:normalViewPr>
  <p:slideViewPr>
    <p:cSldViewPr snapToGrid="0">
      <p:cViewPr varScale="1">
        <p:scale>
          <a:sx n="82" d="100"/>
          <a:sy n="82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B5FBB-5D32-465C-9D88-2A78E8360594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B62B335-9FD6-434D-BB89-8645890CBCA9}">
      <dgm:prSet phldrT="[Text]"/>
      <dgm:spPr/>
      <dgm:t>
        <a:bodyPr/>
        <a:lstStyle/>
        <a:p>
          <a:r>
            <a:rPr lang="en-US"/>
            <a:t>Predicting if a customer will churn by around April 2017</a:t>
          </a:r>
        </a:p>
      </dgm:t>
    </dgm:pt>
    <dgm:pt modelId="{51CA8B16-A553-41B1-9E6F-89E3C9742E7D}" type="parTrans" cxnId="{94C09BB9-72F0-40D0-B3B7-9E5A738B5954}">
      <dgm:prSet/>
      <dgm:spPr/>
      <dgm:t>
        <a:bodyPr/>
        <a:lstStyle/>
        <a:p>
          <a:endParaRPr lang="en-US"/>
        </a:p>
      </dgm:t>
    </dgm:pt>
    <dgm:pt modelId="{AE8B1C77-AE3E-449A-AC16-2F96750B00D1}" type="sibTrans" cxnId="{94C09BB9-72F0-40D0-B3B7-9E5A738B5954}">
      <dgm:prSet/>
      <dgm:spPr/>
      <dgm:t>
        <a:bodyPr/>
        <a:lstStyle/>
        <a:p>
          <a:endParaRPr lang="en-US"/>
        </a:p>
      </dgm:t>
    </dgm:pt>
    <dgm:pt modelId="{5298BADA-491B-4D37-B0D3-FDB9BF5612AD}">
      <dgm:prSet/>
      <dgm:spPr/>
      <dgm:t>
        <a:bodyPr/>
        <a:lstStyle/>
        <a:p>
          <a:r>
            <a:rPr lang="en-US"/>
            <a:t>Reading and analyzing enormous data from client</a:t>
          </a:r>
        </a:p>
      </dgm:t>
    </dgm:pt>
    <dgm:pt modelId="{7DE885AA-F330-442F-9E2F-EAFE101E47E8}" type="parTrans" cxnId="{8AEE1A45-CD1B-47EF-846D-8D8621258849}">
      <dgm:prSet/>
      <dgm:spPr/>
      <dgm:t>
        <a:bodyPr/>
        <a:lstStyle/>
        <a:p>
          <a:endParaRPr lang="en-US"/>
        </a:p>
      </dgm:t>
    </dgm:pt>
    <dgm:pt modelId="{46819C33-8F50-4D36-8925-C6E90E35513D}" type="sibTrans" cxnId="{8AEE1A45-CD1B-47EF-846D-8D8621258849}">
      <dgm:prSet/>
      <dgm:spPr/>
      <dgm:t>
        <a:bodyPr/>
        <a:lstStyle/>
        <a:p>
          <a:endParaRPr lang="en-US"/>
        </a:p>
      </dgm:t>
    </dgm:pt>
    <dgm:pt modelId="{DA95149F-9B45-4B03-B557-7D86A7558031}" type="pres">
      <dgm:prSet presAssocID="{74FB5FBB-5D32-465C-9D88-2A78E8360594}" presName="linear" presStyleCnt="0">
        <dgm:presLayoutVars>
          <dgm:dir/>
          <dgm:animLvl val="lvl"/>
          <dgm:resizeHandles val="exact"/>
        </dgm:presLayoutVars>
      </dgm:prSet>
      <dgm:spPr/>
    </dgm:pt>
    <dgm:pt modelId="{C188B5D8-CC23-4263-8CEC-E0CDA1CCE868}" type="pres">
      <dgm:prSet presAssocID="{FB62B335-9FD6-434D-BB89-8645890CBCA9}" presName="parentLin" presStyleCnt="0"/>
      <dgm:spPr/>
    </dgm:pt>
    <dgm:pt modelId="{79BAF9BD-3E1F-43E3-B5F1-534E497A3A22}" type="pres">
      <dgm:prSet presAssocID="{FB62B335-9FD6-434D-BB89-8645890CBCA9}" presName="parentLeftMargin" presStyleLbl="node1" presStyleIdx="0" presStyleCnt="2"/>
      <dgm:spPr/>
    </dgm:pt>
    <dgm:pt modelId="{4D512A64-AE05-4CE5-B224-4C91A498AC11}" type="pres">
      <dgm:prSet presAssocID="{FB62B335-9FD6-434D-BB89-8645890CBC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5F541C-6345-4CF7-9062-83B0702208EE}" type="pres">
      <dgm:prSet presAssocID="{FB62B335-9FD6-434D-BB89-8645890CBCA9}" presName="negativeSpace" presStyleCnt="0"/>
      <dgm:spPr/>
    </dgm:pt>
    <dgm:pt modelId="{1B71E76A-0EA5-4BF1-9C65-EF9F93EF9B0C}" type="pres">
      <dgm:prSet presAssocID="{FB62B335-9FD6-434D-BB89-8645890CBCA9}" presName="childText" presStyleLbl="conFgAcc1" presStyleIdx="0" presStyleCnt="2">
        <dgm:presLayoutVars>
          <dgm:bulletEnabled val="1"/>
        </dgm:presLayoutVars>
      </dgm:prSet>
      <dgm:spPr/>
    </dgm:pt>
    <dgm:pt modelId="{B8B3A188-D747-41A3-97E8-1C8228123762}" type="pres">
      <dgm:prSet presAssocID="{AE8B1C77-AE3E-449A-AC16-2F96750B00D1}" presName="spaceBetweenRectangles" presStyleCnt="0"/>
      <dgm:spPr/>
    </dgm:pt>
    <dgm:pt modelId="{5926AC1A-219F-4EBE-BB12-BCAA05DCB0C7}" type="pres">
      <dgm:prSet presAssocID="{5298BADA-491B-4D37-B0D3-FDB9BF5612AD}" presName="parentLin" presStyleCnt="0"/>
      <dgm:spPr/>
    </dgm:pt>
    <dgm:pt modelId="{627F72B4-EC97-46FE-93CD-BC672F59C109}" type="pres">
      <dgm:prSet presAssocID="{5298BADA-491B-4D37-B0D3-FDB9BF5612AD}" presName="parentLeftMargin" presStyleLbl="node1" presStyleIdx="0" presStyleCnt="2"/>
      <dgm:spPr/>
    </dgm:pt>
    <dgm:pt modelId="{3B7952FB-1F9B-4926-872C-1E1870AA3489}" type="pres">
      <dgm:prSet presAssocID="{5298BADA-491B-4D37-B0D3-FDB9BF5612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83E320-B036-4A76-B3ED-96CF226117BD}" type="pres">
      <dgm:prSet presAssocID="{5298BADA-491B-4D37-B0D3-FDB9BF5612AD}" presName="negativeSpace" presStyleCnt="0"/>
      <dgm:spPr/>
    </dgm:pt>
    <dgm:pt modelId="{D3F794C4-18B1-46D4-ADE5-9610066129C2}" type="pres">
      <dgm:prSet presAssocID="{5298BADA-491B-4D37-B0D3-FDB9BF5612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2CE016-9503-4162-85DB-8E11161FBE69}" type="presOf" srcId="{5298BADA-491B-4D37-B0D3-FDB9BF5612AD}" destId="{3B7952FB-1F9B-4926-872C-1E1870AA3489}" srcOrd="1" destOrd="0" presId="urn:microsoft.com/office/officeart/2005/8/layout/list1"/>
    <dgm:cxn modelId="{03307842-2E9A-47DC-80AC-8559B8326229}" type="presOf" srcId="{74FB5FBB-5D32-465C-9D88-2A78E8360594}" destId="{DA95149F-9B45-4B03-B557-7D86A7558031}" srcOrd="0" destOrd="0" presId="urn:microsoft.com/office/officeart/2005/8/layout/list1"/>
    <dgm:cxn modelId="{8AEE1A45-CD1B-47EF-846D-8D8621258849}" srcId="{74FB5FBB-5D32-465C-9D88-2A78E8360594}" destId="{5298BADA-491B-4D37-B0D3-FDB9BF5612AD}" srcOrd="1" destOrd="0" parTransId="{7DE885AA-F330-442F-9E2F-EAFE101E47E8}" sibTransId="{46819C33-8F50-4D36-8925-C6E90E35513D}"/>
    <dgm:cxn modelId="{6D02F37B-2057-47EC-978B-0168E9858284}" type="presOf" srcId="{FB62B335-9FD6-434D-BB89-8645890CBCA9}" destId="{4D512A64-AE05-4CE5-B224-4C91A498AC11}" srcOrd="1" destOrd="0" presId="urn:microsoft.com/office/officeart/2005/8/layout/list1"/>
    <dgm:cxn modelId="{94C09BB9-72F0-40D0-B3B7-9E5A738B5954}" srcId="{74FB5FBB-5D32-465C-9D88-2A78E8360594}" destId="{FB62B335-9FD6-434D-BB89-8645890CBCA9}" srcOrd="0" destOrd="0" parTransId="{51CA8B16-A553-41B1-9E6F-89E3C9742E7D}" sibTransId="{AE8B1C77-AE3E-449A-AC16-2F96750B00D1}"/>
    <dgm:cxn modelId="{5ACE6ADB-B1E8-4485-9FEE-5DDAAE42F0E7}" type="presOf" srcId="{FB62B335-9FD6-434D-BB89-8645890CBCA9}" destId="{79BAF9BD-3E1F-43E3-B5F1-534E497A3A22}" srcOrd="0" destOrd="0" presId="urn:microsoft.com/office/officeart/2005/8/layout/list1"/>
    <dgm:cxn modelId="{B85780EF-0A93-4B95-9C7C-3D31C937FFB6}" type="presOf" srcId="{5298BADA-491B-4D37-B0D3-FDB9BF5612AD}" destId="{627F72B4-EC97-46FE-93CD-BC672F59C109}" srcOrd="0" destOrd="0" presId="urn:microsoft.com/office/officeart/2005/8/layout/list1"/>
    <dgm:cxn modelId="{E59D0699-6947-4318-AE4E-618277E0CBB7}" type="presParOf" srcId="{DA95149F-9B45-4B03-B557-7D86A7558031}" destId="{C188B5D8-CC23-4263-8CEC-E0CDA1CCE868}" srcOrd="0" destOrd="0" presId="urn:microsoft.com/office/officeart/2005/8/layout/list1"/>
    <dgm:cxn modelId="{D9031B9A-C998-4FCE-8303-E02ADB61D2D1}" type="presParOf" srcId="{C188B5D8-CC23-4263-8CEC-E0CDA1CCE868}" destId="{79BAF9BD-3E1F-43E3-B5F1-534E497A3A22}" srcOrd="0" destOrd="0" presId="urn:microsoft.com/office/officeart/2005/8/layout/list1"/>
    <dgm:cxn modelId="{D2A64113-ABDF-40F3-A89F-A4CF8D92EBB9}" type="presParOf" srcId="{C188B5D8-CC23-4263-8CEC-E0CDA1CCE868}" destId="{4D512A64-AE05-4CE5-B224-4C91A498AC11}" srcOrd="1" destOrd="0" presId="urn:microsoft.com/office/officeart/2005/8/layout/list1"/>
    <dgm:cxn modelId="{E817F32B-2D1F-4A03-AC5B-2C2B3DF134E6}" type="presParOf" srcId="{DA95149F-9B45-4B03-B557-7D86A7558031}" destId="{165F541C-6345-4CF7-9062-83B0702208EE}" srcOrd="1" destOrd="0" presId="urn:microsoft.com/office/officeart/2005/8/layout/list1"/>
    <dgm:cxn modelId="{3CBB28FC-E215-4B1A-A003-934877ECF66A}" type="presParOf" srcId="{DA95149F-9B45-4B03-B557-7D86A7558031}" destId="{1B71E76A-0EA5-4BF1-9C65-EF9F93EF9B0C}" srcOrd="2" destOrd="0" presId="urn:microsoft.com/office/officeart/2005/8/layout/list1"/>
    <dgm:cxn modelId="{9C778841-395B-4DD2-8862-44FB27FDB7C8}" type="presParOf" srcId="{DA95149F-9B45-4B03-B557-7D86A7558031}" destId="{B8B3A188-D747-41A3-97E8-1C8228123762}" srcOrd="3" destOrd="0" presId="urn:microsoft.com/office/officeart/2005/8/layout/list1"/>
    <dgm:cxn modelId="{21AF1DBF-A433-4F68-A360-B52602BB99EB}" type="presParOf" srcId="{DA95149F-9B45-4B03-B557-7D86A7558031}" destId="{5926AC1A-219F-4EBE-BB12-BCAA05DCB0C7}" srcOrd="4" destOrd="0" presId="urn:microsoft.com/office/officeart/2005/8/layout/list1"/>
    <dgm:cxn modelId="{30127B0B-6BC0-46A7-BC36-5703D908474C}" type="presParOf" srcId="{5926AC1A-219F-4EBE-BB12-BCAA05DCB0C7}" destId="{627F72B4-EC97-46FE-93CD-BC672F59C109}" srcOrd="0" destOrd="0" presId="urn:microsoft.com/office/officeart/2005/8/layout/list1"/>
    <dgm:cxn modelId="{3A96AAEF-F26B-4DCC-969D-C52A392497B1}" type="presParOf" srcId="{5926AC1A-219F-4EBE-BB12-BCAA05DCB0C7}" destId="{3B7952FB-1F9B-4926-872C-1E1870AA3489}" srcOrd="1" destOrd="0" presId="urn:microsoft.com/office/officeart/2005/8/layout/list1"/>
    <dgm:cxn modelId="{0F5E50CD-5D34-48D8-BE15-21D5163C7D56}" type="presParOf" srcId="{DA95149F-9B45-4B03-B557-7D86A7558031}" destId="{5E83E320-B036-4A76-B3ED-96CF226117BD}" srcOrd="5" destOrd="0" presId="urn:microsoft.com/office/officeart/2005/8/layout/list1"/>
    <dgm:cxn modelId="{8FBA7601-03D9-429B-8BE6-31055BB1DAF7}" type="presParOf" srcId="{DA95149F-9B45-4B03-B557-7D86A7558031}" destId="{D3F794C4-18B1-46D4-ADE5-9610066129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B63D8-DCCF-4647-A964-75A24200D5B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DE92111-6596-4D3B-AB49-414D9BC9FFB7}">
      <dgm:prSet phldrT="[Text]"/>
      <dgm:spPr/>
      <dgm:t>
        <a:bodyPr/>
        <a:lstStyle/>
        <a:p>
          <a:r>
            <a:rPr lang="en-US"/>
            <a:t>members.csv.7z</a:t>
          </a:r>
        </a:p>
      </dgm:t>
    </dgm:pt>
    <dgm:pt modelId="{3F248B38-E0E6-4149-BB8C-3E7E16CE4E6E}" type="parTrans" cxnId="{2FD50128-894A-425E-9B27-D007FB7514D4}">
      <dgm:prSet/>
      <dgm:spPr/>
      <dgm:t>
        <a:bodyPr/>
        <a:lstStyle/>
        <a:p>
          <a:endParaRPr lang="en-US"/>
        </a:p>
      </dgm:t>
    </dgm:pt>
    <dgm:pt modelId="{E0D57A60-25C9-4629-8D3C-19ED2FD71064}" type="sibTrans" cxnId="{2FD50128-894A-425E-9B27-D007FB7514D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E0B9B5C-DF95-4959-8771-EEFC409CA0C8}">
      <dgm:prSet phldrT="[Text]"/>
      <dgm:spPr/>
      <dgm:t>
        <a:bodyPr/>
        <a:lstStyle/>
        <a:p>
          <a:r>
            <a:rPr lang="en-US"/>
            <a:t>~186Mb</a:t>
          </a:r>
        </a:p>
      </dgm:t>
    </dgm:pt>
    <dgm:pt modelId="{DDAA6969-FB60-410B-991D-B7925348E335}" type="parTrans" cxnId="{07DC3DE4-5660-4748-AC61-5562D8FE2746}">
      <dgm:prSet/>
      <dgm:spPr/>
      <dgm:t>
        <a:bodyPr/>
        <a:lstStyle/>
        <a:p>
          <a:endParaRPr lang="en-US"/>
        </a:p>
      </dgm:t>
    </dgm:pt>
    <dgm:pt modelId="{0B0F0E5E-83A3-4349-A441-F1510A05683E}" type="sibTrans" cxnId="{07DC3DE4-5660-4748-AC61-5562D8FE2746}">
      <dgm:prSet/>
      <dgm:spPr/>
      <dgm:t>
        <a:bodyPr/>
        <a:lstStyle/>
        <a:p>
          <a:endParaRPr lang="en-US"/>
        </a:p>
      </dgm:t>
    </dgm:pt>
    <dgm:pt modelId="{09FF9CBF-5754-4377-84DE-81722A9D80E5}">
      <dgm:prSet phldrT="[Text]"/>
      <dgm:spPr/>
      <dgm:t>
        <a:bodyPr/>
        <a:lstStyle/>
        <a:p>
          <a:r>
            <a:rPr lang="en-US"/>
            <a:t>Contains each member’s basic info</a:t>
          </a:r>
        </a:p>
      </dgm:t>
    </dgm:pt>
    <dgm:pt modelId="{88813BAE-7B4D-45CD-9990-60FF3501B372}" type="parTrans" cxnId="{AD1AE094-E390-4E1C-8817-C914E0A04606}">
      <dgm:prSet/>
      <dgm:spPr/>
      <dgm:t>
        <a:bodyPr/>
        <a:lstStyle/>
        <a:p>
          <a:endParaRPr lang="en-US"/>
        </a:p>
      </dgm:t>
    </dgm:pt>
    <dgm:pt modelId="{F10D7972-284C-4A09-A1B7-13ED375D61EF}" type="sibTrans" cxnId="{AD1AE094-E390-4E1C-8817-C914E0A04606}">
      <dgm:prSet/>
      <dgm:spPr/>
      <dgm:t>
        <a:bodyPr/>
        <a:lstStyle/>
        <a:p>
          <a:endParaRPr lang="en-US"/>
        </a:p>
      </dgm:t>
    </dgm:pt>
    <dgm:pt modelId="{6968AFE0-E1EB-4273-AD0F-1A2064634690}">
      <dgm:prSet phldrT="[Text]"/>
      <dgm:spPr/>
      <dgm:t>
        <a:bodyPr/>
        <a:lstStyle/>
        <a:p>
          <a:r>
            <a:rPr lang="en-US"/>
            <a:t>transactions.csv.7z</a:t>
          </a:r>
        </a:p>
      </dgm:t>
    </dgm:pt>
    <dgm:pt modelId="{3DD28C84-827F-4DB3-A639-2BEC03319484}" type="parTrans" cxnId="{7168591B-42B2-4E0D-9C45-298020B38D7A}">
      <dgm:prSet/>
      <dgm:spPr/>
      <dgm:t>
        <a:bodyPr/>
        <a:lstStyle/>
        <a:p>
          <a:endParaRPr lang="en-US"/>
        </a:p>
      </dgm:t>
    </dgm:pt>
    <dgm:pt modelId="{4C8A6FD7-D580-4AD8-8F30-B4E8BA1F766A}" type="sibTrans" cxnId="{7168591B-42B2-4E0D-9C45-298020B38D7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FAEDF21-3055-45C9-8DE5-062EDD0C6D39}">
      <dgm:prSet phldrT="[Text]"/>
      <dgm:spPr/>
      <dgm:t>
        <a:bodyPr/>
        <a:lstStyle/>
        <a:p>
          <a:r>
            <a:rPr lang="en-US"/>
            <a:t>~675Mb</a:t>
          </a:r>
        </a:p>
      </dgm:t>
    </dgm:pt>
    <dgm:pt modelId="{7FF15757-4D37-4115-90A9-2F686C59841C}" type="parTrans" cxnId="{16EAA4B8-FE5B-4A2F-9EC2-9FE617668D6B}">
      <dgm:prSet/>
      <dgm:spPr/>
      <dgm:t>
        <a:bodyPr/>
        <a:lstStyle/>
        <a:p>
          <a:endParaRPr lang="en-US"/>
        </a:p>
      </dgm:t>
    </dgm:pt>
    <dgm:pt modelId="{16939A0D-4B85-4B49-87DF-E15448996961}" type="sibTrans" cxnId="{16EAA4B8-FE5B-4A2F-9EC2-9FE617668D6B}">
      <dgm:prSet/>
      <dgm:spPr/>
      <dgm:t>
        <a:bodyPr/>
        <a:lstStyle/>
        <a:p>
          <a:endParaRPr lang="en-US"/>
        </a:p>
      </dgm:t>
    </dgm:pt>
    <dgm:pt modelId="{1DE91A2D-3664-42D6-885F-20397AF8FA7A}">
      <dgm:prSet phldrT="[Text]"/>
      <dgm:spPr/>
      <dgm:t>
        <a:bodyPr/>
        <a:lstStyle/>
        <a:p>
          <a:r>
            <a:rPr lang="en-US"/>
            <a:t>Contains each member’s billing records</a:t>
          </a:r>
        </a:p>
      </dgm:t>
    </dgm:pt>
    <dgm:pt modelId="{E51EE4B5-D397-42D8-9CAD-BED53B4E5525}" type="parTrans" cxnId="{78A01AF5-C9DD-4AB0-B85F-DBFCF477BFC3}">
      <dgm:prSet/>
      <dgm:spPr/>
      <dgm:t>
        <a:bodyPr/>
        <a:lstStyle/>
        <a:p>
          <a:endParaRPr lang="en-US"/>
        </a:p>
      </dgm:t>
    </dgm:pt>
    <dgm:pt modelId="{45937A02-7C21-45BB-96FA-9134A0DAE2B0}" type="sibTrans" cxnId="{78A01AF5-C9DD-4AB0-B85F-DBFCF477BFC3}">
      <dgm:prSet/>
      <dgm:spPr/>
      <dgm:t>
        <a:bodyPr/>
        <a:lstStyle/>
        <a:p>
          <a:endParaRPr lang="en-US"/>
        </a:p>
      </dgm:t>
    </dgm:pt>
    <dgm:pt modelId="{CCF06C4F-DFAC-4D47-B81E-A8D266C9CE36}">
      <dgm:prSet phldrT="[Text]"/>
      <dgm:spPr/>
      <dgm:t>
        <a:bodyPr/>
        <a:lstStyle/>
        <a:p>
          <a:r>
            <a:rPr lang="en-US"/>
            <a:t>train.csv.7z</a:t>
          </a:r>
        </a:p>
      </dgm:t>
    </dgm:pt>
    <dgm:pt modelId="{B75E8155-DB74-45B7-B361-C648733D8672}" type="parTrans" cxnId="{2600741D-4863-4412-80F2-FA467FB23902}">
      <dgm:prSet/>
      <dgm:spPr/>
      <dgm:t>
        <a:bodyPr/>
        <a:lstStyle/>
        <a:p>
          <a:endParaRPr lang="en-US"/>
        </a:p>
      </dgm:t>
    </dgm:pt>
    <dgm:pt modelId="{84665165-25FD-4925-9AF0-B980B251554D}" type="sibTrans" cxnId="{2600741D-4863-4412-80F2-FA467FB2390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F77A6DF-3008-46B1-B851-FF6904F05FF4}">
      <dgm:prSet phldrT="[Text]"/>
      <dgm:spPr/>
      <dgm:t>
        <a:bodyPr/>
        <a:lstStyle/>
        <a:p>
          <a:r>
            <a:rPr lang="en-US"/>
            <a:t>32Mb</a:t>
          </a:r>
        </a:p>
      </dgm:t>
    </dgm:pt>
    <dgm:pt modelId="{E852F9BE-90E2-4A06-A05C-D42A445D2F8B}" type="parTrans" cxnId="{664DF580-B025-4B0D-A168-E9E8B5223A86}">
      <dgm:prSet/>
      <dgm:spPr/>
      <dgm:t>
        <a:bodyPr/>
        <a:lstStyle/>
        <a:p>
          <a:endParaRPr lang="en-US"/>
        </a:p>
      </dgm:t>
    </dgm:pt>
    <dgm:pt modelId="{D6EB41C0-0AB0-467E-B3B8-D7D0DE46CD35}" type="sibTrans" cxnId="{664DF580-B025-4B0D-A168-E9E8B5223A86}">
      <dgm:prSet/>
      <dgm:spPr/>
      <dgm:t>
        <a:bodyPr/>
        <a:lstStyle/>
        <a:p>
          <a:endParaRPr lang="en-US"/>
        </a:p>
      </dgm:t>
    </dgm:pt>
    <dgm:pt modelId="{4A3C3BB4-8AAA-407F-8ECA-79B5BEA73D5C}">
      <dgm:prSet phldrT="[Text]"/>
      <dgm:spPr/>
      <dgm:t>
        <a:bodyPr/>
        <a:lstStyle/>
        <a:p>
          <a:r>
            <a:rPr lang="en-US"/>
            <a:t>Gives information if user churned on March 2017</a:t>
          </a:r>
        </a:p>
      </dgm:t>
    </dgm:pt>
    <dgm:pt modelId="{78A3CA59-EBD4-49BA-9086-D91435911D51}" type="parTrans" cxnId="{3A04C4A1-AC9F-4A63-A95E-C466B2E572EA}">
      <dgm:prSet/>
      <dgm:spPr/>
      <dgm:t>
        <a:bodyPr/>
        <a:lstStyle/>
        <a:p>
          <a:endParaRPr lang="en-US"/>
        </a:p>
      </dgm:t>
    </dgm:pt>
    <dgm:pt modelId="{93C0E21D-AF79-404C-8534-1C1D05AD6343}" type="sibTrans" cxnId="{3A04C4A1-AC9F-4A63-A95E-C466B2E572EA}">
      <dgm:prSet/>
      <dgm:spPr/>
      <dgm:t>
        <a:bodyPr/>
        <a:lstStyle/>
        <a:p>
          <a:endParaRPr lang="en-US"/>
        </a:p>
      </dgm:t>
    </dgm:pt>
    <dgm:pt modelId="{B849DFCE-D302-42C5-82E8-61CFEAFBB198}">
      <dgm:prSet phldrT="[Text]"/>
      <dgm:spPr/>
      <dgm:t>
        <a:bodyPr/>
        <a:lstStyle/>
        <a:p>
          <a:r>
            <a:rPr lang="en-US"/>
            <a:t>user_logs.csv.7z</a:t>
          </a:r>
        </a:p>
      </dgm:t>
    </dgm:pt>
    <dgm:pt modelId="{5CA9E07A-488B-4938-ABD7-91F7AC352A28}" type="parTrans" cxnId="{829DA957-5357-44AC-89CA-39C6840C753E}">
      <dgm:prSet/>
      <dgm:spPr/>
      <dgm:t>
        <a:bodyPr/>
        <a:lstStyle/>
        <a:p>
          <a:endParaRPr lang="en-US"/>
        </a:p>
      </dgm:t>
    </dgm:pt>
    <dgm:pt modelId="{19A7C4AA-C2DE-46D2-B986-45614EACE901}" type="sibTrans" cxnId="{829DA957-5357-44AC-89CA-39C6840C753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40DED827-201C-476F-BC9A-9B2DE664F935}">
      <dgm:prSet phldrT="[Text]"/>
      <dgm:spPr/>
      <dgm:t>
        <a:bodyPr/>
        <a:lstStyle/>
        <a:p>
          <a:r>
            <a:rPr lang="en-US"/>
            <a:t>User’s listening logs</a:t>
          </a:r>
        </a:p>
      </dgm:t>
    </dgm:pt>
    <dgm:pt modelId="{3006C720-2CE6-4DBC-9097-01F2DA1B6F2A}" type="parTrans" cxnId="{4D034200-D404-4A37-94C7-30E894CE9C63}">
      <dgm:prSet/>
      <dgm:spPr/>
      <dgm:t>
        <a:bodyPr/>
        <a:lstStyle/>
        <a:p>
          <a:endParaRPr lang="en-US"/>
        </a:p>
      </dgm:t>
    </dgm:pt>
    <dgm:pt modelId="{B12291AE-C4DA-48B6-AF68-572292BD4867}" type="sibTrans" cxnId="{4D034200-D404-4A37-94C7-30E894CE9C63}">
      <dgm:prSet/>
      <dgm:spPr/>
      <dgm:t>
        <a:bodyPr/>
        <a:lstStyle/>
        <a:p>
          <a:endParaRPr lang="en-US"/>
        </a:p>
      </dgm:t>
    </dgm:pt>
    <dgm:pt modelId="{3320C9C5-5F79-4D10-977C-ECCEE8A5910A}">
      <dgm:prSet phldrT="[Text]"/>
      <dgm:spPr/>
      <dgm:t>
        <a:bodyPr/>
        <a:lstStyle/>
        <a:p>
          <a:r>
            <a:rPr lang="en-US"/>
            <a:t>~6.65GB</a:t>
          </a:r>
        </a:p>
      </dgm:t>
    </dgm:pt>
    <dgm:pt modelId="{9724E9F9-69CB-4AAE-9C94-29F77B945987}" type="parTrans" cxnId="{0A5CD212-D713-4AFC-8780-292F30E9334D}">
      <dgm:prSet/>
      <dgm:spPr/>
      <dgm:t>
        <a:bodyPr/>
        <a:lstStyle/>
        <a:p>
          <a:endParaRPr lang="en-US"/>
        </a:p>
      </dgm:t>
    </dgm:pt>
    <dgm:pt modelId="{7276FAA1-9B3A-48D0-BCA1-FEDAF95DA2BA}" type="sibTrans" cxnId="{0A5CD212-D713-4AFC-8780-292F30E9334D}">
      <dgm:prSet/>
      <dgm:spPr/>
      <dgm:t>
        <a:bodyPr/>
        <a:lstStyle/>
        <a:p>
          <a:endParaRPr lang="en-US"/>
        </a:p>
      </dgm:t>
    </dgm:pt>
    <dgm:pt modelId="{FDFB66D9-503B-489D-BF52-B63033BBBE9D}">
      <dgm:prSet phldrT="[Text]"/>
      <dgm:spPr/>
      <dgm:t>
        <a:bodyPr/>
        <a:lstStyle/>
        <a:p>
          <a:r>
            <a:rPr lang="en-US"/>
            <a:t>sample_submission_zero.csv.7z</a:t>
          </a:r>
        </a:p>
      </dgm:t>
    </dgm:pt>
    <dgm:pt modelId="{4832F42A-C663-4D04-ADDE-C6803A29D7C2}" type="parTrans" cxnId="{8094131B-F430-4463-B8D0-391033A36DF9}">
      <dgm:prSet/>
      <dgm:spPr/>
      <dgm:t>
        <a:bodyPr/>
        <a:lstStyle/>
        <a:p>
          <a:endParaRPr lang="en-US"/>
        </a:p>
      </dgm:t>
    </dgm:pt>
    <dgm:pt modelId="{A97582A3-5901-4E10-A6AB-6E0E4A35E88F}" type="sibTrans" cxnId="{8094131B-F430-4463-B8D0-391033A36DF9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67377E37-60A6-4FF9-A747-84CF0FE71127}">
      <dgm:prSet phldrT="[Text]"/>
      <dgm:spPr/>
      <dgm:t>
        <a:bodyPr/>
        <a:lstStyle/>
        <a:p>
          <a:r>
            <a:rPr lang="en-US"/>
            <a:t>~31Mb</a:t>
          </a:r>
        </a:p>
      </dgm:t>
    </dgm:pt>
    <dgm:pt modelId="{8F5ECC7F-23DA-4F45-80D0-F789F3E71CA1}" type="parTrans" cxnId="{2D9877DD-07D4-4C3C-AE16-6E51DE8D628D}">
      <dgm:prSet/>
      <dgm:spPr/>
      <dgm:t>
        <a:bodyPr/>
        <a:lstStyle/>
        <a:p>
          <a:endParaRPr lang="en-US"/>
        </a:p>
      </dgm:t>
    </dgm:pt>
    <dgm:pt modelId="{725596C2-7C82-4783-B366-134E90A5C27D}" type="sibTrans" cxnId="{2D9877DD-07D4-4C3C-AE16-6E51DE8D628D}">
      <dgm:prSet/>
      <dgm:spPr/>
      <dgm:t>
        <a:bodyPr/>
        <a:lstStyle/>
        <a:p>
          <a:endParaRPr lang="en-US"/>
        </a:p>
      </dgm:t>
    </dgm:pt>
    <dgm:pt modelId="{1F872B8C-4582-4A37-A5F0-4021DBC5B2B8}">
      <dgm:prSet phldrT="[Text]"/>
      <dgm:spPr/>
      <dgm:t>
        <a:bodyPr/>
        <a:lstStyle/>
        <a:p>
          <a:r>
            <a:rPr lang="en-US" dirty="0"/>
            <a:t>User </a:t>
          </a:r>
          <a:r>
            <a:rPr lang="en-US" dirty="0" err="1"/>
            <a:t>msno</a:t>
          </a:r>
          <a:r>
            <a:rPr lang="en-US" dirty="0"/>
            <a:t> to be predicted</a:t>
          </a:r>
        </a:p>
      </dgm:t>
    </dgm:pt>
    <dgm:pt modelId="{8A118929-B069-4A29-887C-E6E263E789C5}" type="parTrans" cxnId="{41CFE270-EDBB-433D-8C6D-01CF7658BFFA}">
      <dgm:prSet/>
      <dgm:spPr/>
      <dgm:t>
        <a:bodyPr/>
        <a:lstStyle/>
        <a:p>
          <a:endParaRPr lang="en-US"/>
        </a:p>
      </dgm:t>
    </dgm:pt>
    <dgm:pt modelId="{0CB08D30-D016-43FC-81B0-4D2E37F014E8}" type="sibTrans" cxnId="{41CFE270-EDBB-433D-8C6D-01CF7658BFFA}">
      <dgm:prSet/>
      <dgm:spPr/>
      <dgm:t>
        <a:bodyPr/>
        <a:lstStyle/>
        <a:p>
          <a:endParaRPr lang="en-US"/>
        </a:p>
      </dgm:t>
    </dgm:pt>
    <dgm:pt modelId="{E1A3D92E-BCB4-4FFA-9752-0943E33C45DC}" type="pres">
      <dgm:prSet presAssocID="{8BBB63D8-DCCF-4647-A964-75A24200D5BB}" presName="Name0" presStyleCnt="0">
        <dgm:presLayoutVars>
          <dgm:animLvl val="lvl"/>
          <dgm:resizeHandles val="exact"/>
        </dgm:presLayoutVars>
      </dgm:prSet>
      <dgm:spPr/>
    </dgm:pt>
    <dgm:pt modelId="{627B3FC2-0BFD-48B2-9911-E5D1BF67AC95}" type="pres">
      <dgm:prSet presAssocID="{0DE92111-6596-4D3B-AB49-414D9BC9FFB7}" presName="compositeNode" presStyleCnt="0">
        <dgm:presLayoutVars>
          <dgm:bulletEnabled val="1"/>
        </dgm:presLayoutVars>
      </dgm:prSet>
      <dgm:spPr/>
    </dgm:pt>
    <dgm:pt modelId="{84FB80B8-4AFC-4767-AF8B-2F20133FD7F1}" type="pres">
      <dgm:prSet presAssocID="{0DE92111-6596-4D3B-AB49-414D9BC9FFB7}" presName="bgRect" presStyleLbl="bgAccFollowNode1" presStyleIdx="0" presStyleCnt="5"/>
      <dgm:spPr/>
    </dgm:pt>
    <dgm:pt modelId="{D3FB7901-3B5A-4D04-81A9-C202FED5C814}" type="pres">
      <dgm:prSet presAssocID="{E0D57A60-25C9-4629-8D3C-19ED2FD7106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B20E8FE-EC42-4F2D-BAEB-06D5ECD98B09}" type="pres">
      <dgm:prSet presAssocID="{0DE92111-6596-4D3B-AB49-414D9BC9FFB7}" presName="bottomLine" presStyleLbl="alignNode1" presStyleIdx="1" presStyleCnt="10">
        <dgm:presLayoutVars/>
      </dgm:prSet>
      <dgm:spPr/>
    </dgm:pt>
    <dgm:pt modelId="{F0CB03F4-5D13-45B0-B321-757A04645AC7}" type="pres">
      <dgm:prSet presAssocID="{0DE92111-6596-4D3B-AB49-414D9BC9FFB7}" presName="nodeText" presStyleLbl="bgAccFollowNode1" presStyleIdx="0" presStyleCnt="5">
        <dgm:presLayoutVars>
          <dgm:bulletEnabled val="1"/>
        </dgm:presLayoutVars>
      </dgm:prSet>
      <dgm:spPr/>
    </dgm:pt>
    <dgm:pt modelId="{C49CBCC9-3E29-4A20-99C4-2FB626AE4ED3}" type="pres">
      <dgm:prSet presAssocID="{E0D57A60-25C9-4629-8D3C-19ED2FD71064}" presName="sibTrans" presStyleCnt="0"/>
      <dgm:spPr/>
    </dgm:pt>
    <dgm:pt modelId="{A6E6F593-6923-4BA2-9C1A-1849B158A4FB}" type="pres">
      <dgm:prSet presAssocID="{6968AFE0-E1EB-4273-AD0F-1A2064634690}" presName="compositeNode" presStyleCnt="0">
        <dgm:presLayoutVars>
          <dgm:bulletEnabled val="1"/>
        </dgm:presLayoutVars>
      </dgm:prSet>
      <dgm:spPr/>
    </dgm:pt>
    <dgm:pt modelId="{FC1E61B4-0405-4D60-AFEE-F0FBD0901FA1}" type="pres">
      <dgm:prSet presAssocID="{6968AFE0-E1EB-4273-AD0F-1A2064634690}" presName="bgRect" presStyleLbl="bgAccFollowNode1" presStyleIdx="1" presStyleCnt="5"/>
      <dgm:spPr/>
    </dgm:pt>
    <dgm:pt modelId="{1BC9E018-8EEB-497E-A1E5-763FD4728E16}" type="pres">
      <dgm:prSet presAssocID="{4C8A6FD7-D580-4AD8-8F30-B4E8BA1F766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825B1FC-CD48-4891-8B31-65AB97B5F31D}" type="pres">
      <dgm:prSet presAssocID="{6968AFE0-E1EB-4273-AD0F-1A2064634690}" presName="bottomLine" presStyleLbl="alignNode1" presStyleIdx="3" presStyleCnt="10">
        <dgm:presLayoutVars/>
      </dgm:prSet>
      <dgm:spPr/>
    </dgm:pt>
    <dgm:pt modelId="{14015608-DC57-4CAF-923D-494DB9A145D8}" type="pres">
      <dgm:prSet presAssocID="{6968AFE0-E1EB-4273-AD0F-1A2064634690}" presName="nodeText" presStyleLbl="bgAccFollowNode1" presStyleIdx="1" presStyleCnt="5">
        <dgm:presLayoutVars>
          <dgm:bulletEnabled val="1"/>
        </dgm:presLayoutVars>
      </dgm:prSet>
      <dgm:spPr/>
    </dgm:pt>
    <dgm:pt modelId="{03CF674E-EF69-4633-9743-4B37BA4B04FE}" type="pres">
      <dgm:prSet presAssocID="{4C8A6FD7-D580-4AD8-8F30-B4E8BA1F766A}" presName="sibTrans" presStyleCnt="0"/>
      <dgm:spPr/>
    </dgm:pt>
    <dgm:pt modelId="{45564B10-95A2-4691-82B6-9EC0C34F8A75}" type="pres">
      <dgm:prSet presAssocID="{CCF06C4F-DFAC-4D47-B81E-A8D266C9CE36}" presName="compositeNode" presStyleCnt="0">
        <dgm:presLayoutVars>
          <dgm:bulletEnabled val="1"/>
        </dgm:presLayoutVars>
      </dgm:prSet>
      <dgm:spPr/>
    </dgm:pt>
    <dgm:pt modelId="{AA9A9A82-6B39-430B-BC74-AD36B2B2317A}" type="pres">
      <dgm:prSet presAssocID="{CCF06C4F-DFAC-4D47-B81E-A8D266C9CE36}" presName="bgRect" presStyleLbl="bgAccFollowNode1" presStyleIdx="2" presStyleCnt="5"/>
      <dgm:spPr/>
    </dgm:pt>
    <dgm:pt modelId="{09335A33-6C4C-4810-8A1C-91E206C6EB79}" type="pres">
      <dgm:prSet presAssocID="{84665165-25FD-4925-9AF0-B980B251554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B6F3ACD-A9A9-471B-90A7-FA0959042FDD}" type="pres">
      <dgm:prSet presAssocID="{CCF06C4F-DFAC-4D47-B81E-A8D266C9CE36}" presName="bottomLine" presStyleLbl="alignNode1" presStyleIdx="5" presStyleCnt="10">
        <dgm:presLayoutVars/>
      </dgm:prSet>
      <dgm:spPr/>
    </dgm:pt>
    <dgm:pt modelId="{C1E44F39-AB1F-4DDF-A950-57EB13DA4AC4}" type="pres">
      <dgm:prSet presAssocID="{CCF06C4F-DFAC-4D47-B81E-A8D266C9CE36}" presName="nodeText" presStyleLbl="bgAccFollowNode1" presStyleIdx="2" presStyleCnt="5">
        <dgm:presLayoutVars>
          <dgm:bulletEnabled val="1"/>
        </dgm:presLayoutVars>
      </dgm:prSet>
      <dgm:spPr/>
    </dgm:pt>
    <dgm:pt modelId="{6C605736-9EF4-4E2E-BB77-C6C130BF33CA}" type="pres">
      <dgm:prSet presAssocID="{84665165-25FD-4925-9AF0-B980B251554D}" presName="sibTrans" presStyleCnt="0"/>
      <dgm:spPr/>
    </dgm:pt>
    <dgm:pt modelId="{94A45C9E-7204-49AC-B17F-5925841B58BB}" type="pres">
      <dgm:prSet presAssocID="{B849DFCE-D302-42C5-82E8-61CFEAFBB198}" presName="compositeNode" presStyleCnt="0">
        <dgm:presLayoutVars>
          <dgm:bulletEnabled val="1"/>
        </dgm:presLayoutVars>
      </dgm:prSet>
      <dgm:spPr/>
    </dgm:pt>
    <dgm:pt modelId="{E6116BCC-FE2D-429C-8976-61C64CF47ABC}" type="pres">
      <dgm:prSet presAssocID="{B849DFCE-D302-42C5-82E8-61CFEAFBB198}" presName="bgRect" presStyleLbl="bgAccFollowNode1" presStyleIdx="3" presStyleCnt="5"/>
      <dgm:spPr/>
    </dgm:pt>
    <dgm:pt modelId="{14F12283-9B44-488D-83AE-12BB9241E3C2}" type="pres">
      <dgm:prSet presAssocID="{19A7C4AA-C2DE-46D2-B986-45614EACE90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ADC3EA7-F9D8-49F5-901D-54A704C0B7DC}" type="pres">
      <dgm:prSet presAssocID="{B849DFCE-D302-42C5-82E8-61CFEAFBB198}" presName="bottomLine" presStyleLbl="alignNode1" presStyleIdx="7" presStyleCnt="10">
        <dgm:presLayoutVars/>
      </dgm:prSet>
      <dgm:spPr/>
    </dgm:pt>
    <dgm:pt modelId="{7236657B-AEA5-43FE-8B73-654367DAC5D8}" type="pres">
      <dgm:prSet presAssocID="{B849DFCE-D302-42C5-82E8-61CFEAFBB198}" presName="nodeText" presStyleLbl="bgAccFollowNode1" presStyleIdx="3" presStyleCnt="5">
        <dgm:presLayoutVars>
          <dgm:bulletEnabled val="1"/>
        </dgm:presLayoutVars>
      </dgm:prSet>
      <dgm:spPr/>
    </dgm:pt>
    <dgm:pt modelId="{7C471E27-5227-421D-8E0A-D373FE0085FA}" type="pres">
      <dgm:prSet presAssocID="{19A7C4AA-C2DE-46D2-B986-45614EACE901}" presName="sibTrans" presStyleCnt="0"/>
      <dgm:spPr/>
    </dgm:pt>
    <dgm:pt modelId="{50597467-8BAD-4137-9549-A1133F5F8B0D}" type="pres">
      <dgm:prSet presAssocID="{FDFB66D9-503B-489D-BF52-B63033BBBE9D}" presName="compositeNode" presStyleCnt="0">
        <dgm:presLayoutVars>
          <dgm:bulletEnabled val="1"/>
        </dgm:presLayoutVars>
      </dgm:prSet>
      <dgm:spPr/>
    </dgm:pt>
    <dgm:pt modelId="{CFF75828-4F6A-4FF1-8793-27E29D11193F}" type="pres">
      <dgm:prSet presAssocID="{FDFB66D9-503B-489D-BF52-B63033BBBE9D}" presName="bgRect" presStyleLbl="bgAccFollowNode1" presStyleIdx="4" presStyleCnt="5"/>
      <dgm:spPr/>
    </dgm:pt>
    <dgm:pt modelId="{102AAD44-EC39-464D-BFFD-E6437E6E23D4}" type="pres">
      <dgm:prSet presAssocID="{A97582A3-5901-4E10-A6AB-6E0E4A35E88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3E189CE-D74D-4697-9A6F-C52C6E543419}" type="pres">
      <dgm:prSet presAssocID="{FDFB66D9-503B-489D-BF52-B63033BBBE9D}" presName="bottomLine" presStyleLbl="alignNode1" presStyleIdx="9" presStyleCnt="10">
        <dgm:presLayoutVars/>
      </dgm:prSet>
      <dgm:spPr/>
    </dgm:pt>
    <dgm:pt modelId="{C9843974-F5A9-4FB5-9374-EDE889D0530F}" type="pres">
      <dgm:prSet presAssocID="{FDFB66D9-503B-489D-BF52-B63033BBBE9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D034200-D404-4A37-94C7-30E894CE9C63}" srcId="{B849DFCE-D302-42C5-82E8-61CFEAFBB198}" destId="{40DED827-201C-476F-BC9A-9B2DE664F935}" srcOrd="1" destOrd="0" parTransId="{3006C720-2CE6-4DBC-9097-01F2DA1B6F2A}" sibTransId="{B12291AE-C4DA-48B6-AF68-572292BD4867}"/>
    <dgm:cxn modelId="{EFFD2D02-2F20-4E7E-A8E8-400D0DEE988E}" type="presOf" srcId="{CCF06C4F-DFAC-4D47-B81E-A8D266C9CE36}" destId="{AA9A9A82-6B39-430B-BC74-AD36B2B2317A}" srcOrd="0" destOrd="0" presId="urn:microsoft.com/office/officeart/2016/7/layout/BasicLinearProcessNumbered"/>
    <dgm:cxn modelId="{E7A4A104-C2D6-4C6C-BDCF-FC437EFE28FC}" type="presOf" srcId="{3320C9C5-5F79-4D10-977C-ECCEE8A5910A}" destId="{7236657B-AEA5-43FE-8B73-654367DAC5D8}" srcOrd="0" destOrd="1" presId="urn:microsoft.com/office/officeart/2016/7/layout/BasicLinearProcessNumbered"/>
    <dgm:cxn modelId="{D5755409-87CF-4A9F-A00B-0390323403E2}" type="presOf" srcId="{8BBB63D8-DCCF-4647-A964-75A24200D5BB}" destId="{E1A3D92E-BCB4-4FFA-9752-0943E33C45DC}" srcOrd="0" destOrd="0" presId="urn:microsoft.com/office/officeart/2016/7/layout/BasicLinearProcessNumbered"/>
    <dgm:cxn modelId="{F3148C09-D7E7-4FAC-9FBB-96D8AC08E0C0}" type="presOf" srcId="{6968AFE0-E1EB-4273-AD0F-1A2064634690}" destId="{FC1E61B4-0405-4D60-AFEE-F0FBD0901FA1}" srcOrd="0" destOrd="0" presId="urn:microsoft.com/office/officeart/2016/7/layout/BasicLinearProcessNumbered"/>
    <dgm:cxn modelId="{4D101210-267A-4C31-9421-056675BBF7AD}" type="presOf" srcId="{6968AFE0-E1EB-4273-AD0F-1A2064634690}" destId="{14015608-DC57-4CAF-923D-494DB9A145D8}" srcOrd="1" destOrd="0" presId="urn:microsoft.com/office/officeart/2016/7/layout/BasicLinearProcessNumbered"/>
    <dgm:cxn modelId="{0A5CD212-D713-4AFC-8780-292F30E9334D}" srcId="{B849DFCE-D302-42C5-82E8-61CFEAFBB198}" destId="{3320C9C5-5F79-4D10-977C-ECCEE8A5910A}" srcOrd="0" destOrd="0" parTransId="{9724E9F9-69CB-4AAE-9C94-29F77B945987}" sibTransId="{7276FAA1-9B3A-48D0-BCA1-FEDAF95DA2BA}"/>
    <dgm:cxn modelId="{29C09013-A288-4C54-8C83-F6CB80E112D0}" type="presOf" srcId="{1FAEDF21-3055-45C9-8DE5-062EDD0C6D39}" destId="{14015608-DC57-4CAF-923D-494DB9A145D8}" srcOrd="0" destOrd="1" presId="urn:microsoft.com/office/officeart/2016/7/layout/BasicLinearProcessNumbered"/>
    <dgm:cxn modelId="{C370B815-4CAE-46FB-BF22-1B95712DACA1}" type="presOf" srcId="{A97582A3-5901-4E10-A6AB-6E0E4A35E88F}" destId="{102AAD44-EC39-464D-BFFD-E6437E6E23D4}" srcOrd="0" destOrd="0" presId="urn:microsoft.com/office/officeart/2016/7/layout/BasicLinearProcessNumbered"/>
    <dgm:cxn modelId="{5BDF2316-73A2-4431-B3EA-048DD269E85A}" type="presOf" srcId="{AE0B9B5C-DF95-4959-8771-EEFC409CA0C8}" destId="{F0CB03F4-5D13-45B0-B321-757A04645AC7}" srcOrd="0" destOrd="1" presId="urn:microsoft.com/office/officeart/2016/7/layout/BasicLinearProcessNumbered"/>
    <dgm:cxn modelId="{8094131B-F430-4463-B8D0-391033A36DF9}" srcId="{8BBB63D8-DCCF-4647-A964-75A24200D5BB}" destId="{FDFB66D9-503B-489D-BF52-B63033BBBE9D}" srcOrd="4" destOrd="0" parTransId="{4832F42A-C663-4D04-ADDE-C6803A29D7C2}" sibTransId="{A97582A3-5901-4E10-A6AB-6E0E4A35E88F}"/>
    <dgm:cxn modelId="{7168591B-42B2-4E0D-9C45-298020B38D7A}" srcId="{8BBB63D8-DCCF-4647-A964-75A24200D5BB}" destId="{6968AFE0-E1EB-4273-AD0F-1A2064634690}" srcOrd="1" destOrd="0" parTransId="{3DD28C84-827F-4DB3-A639-2BEC03319484}" sibTransId="{4C8A6FD7-D580-4AD8-8F30-B4E8BA1F766A}"/>
    <dgm:cxn modelId="{2600741D-4863-4412-80F2-FA467FB23902}" srcId="{8BBB63D8-DCCF-4647-A964-75A24200D5BB}" destId="{CCF06C4F-DFAC-4D47-B81E-A8D266C9CE36}" srcOrd="2" destOrd="0" parTransId="{B75E8155-DB74-45B7-B361-C648733D8672}" sibTransId="{84665165-25FD-4925-9AF0-B980B251554D}"/>
    <dgm:cxn modelId="{3A4E241F-C978-4DBE-ADF1-5B8F67D52CB0}" type="presOf" srcId="{1DE91A2D-3664-42D6-885F-20397AF8FA7A}" destId="{14015608-DC57-4CAF-923D-494DB9A145D8}" srcOrd="0" destOrd="2" presId="urn:microsoft.com/office/officeart/2016/7/layout/BasicLinearProcessNumbered"/>
    <dgm:cxn modelId="{B3B08D27-0CDD-43EC-838F-800FAD6965B1}" type="presOf" srcId="{FDFB66D9-503B-489D-BF52-B63033BBBE9D}" destId="{CFF75828-4F6A-4FF1-8793-27E29D11193F}" srcOrd="0" destOrd="0" presId="urn:microsoft.com/office/officeart/2016/7/layout/BasicLinearProcessNumbered"/>
    <dgm:cxn modelId="{2FD50128-894A-425E-9B27-D007FB7514D4}" srcId="{8BBB63D8-DCCF-4647-A964-75A24200D5BB}" destId="{0DE92111-6596-4D3B-AB49-414D9BC9FFB7}" srcOrd="0" destOrd="0" parTransId="{3F248B38-E0E6-4149-BB8C-3E7E16CE4E6E}" sibTransId="{E0D57A60-25C9-4629-8D3C-19ED2FD71064}"/>
    <dgm:cxn modelId="{8D89CF2F-8E6D-4803-853C-01AA2314DC49}" type="presOf" srcId="{4A3C3BB4-8AAA-407F-8ECA-79B5BEA73D5C}" destId="{C1E44F39-AB1F-4DDF-A950-57EB13DA4AC4}" srcOrd="0" destOrd="2" presId="urn:microsoft.com/office/officeart/2016/7/layout/BasicLinearProcessNumbered"/>
    <dgm:cxn modelId="{FDCFDB33-4B96-4859-B1CF-DE1FBFDB0741}" type="presOf" srcId="{67377E37-60A6-4FF9-A747-84CF0FE71127}" destId="{C9843974-F5A9-4FB5-9374-EDE889D0530F}" srcOrd="0" destOrd="1" presId="urn:microsoft.com/office/officeart/2016/7/layout/BasicLinearProcessNumbered"/>
    <dgm:cxn modelId="{182C0642-6A29-4EC1-A395-9077580DB2F8}" type="presOf" srcId="{09FF9CBF-5754-4377-84DE-81722A9D80E5}" destId="{F0CB03F4-5D13-45B0-B321-757A04645AC7}" srcOrd="0" destOrd="2" presId="urn:microsoft.com/office/officeart/2016/7/layout/BasicLinearProcessNumbered"/>
    <dgm:cxn modelId="{F9E72468-2986-4AF5-8FD1-2EDD8F235A2B}" type="presOf" srcId="{40DED827-201C-476F-BC9A-9B2DE664F935}" destId="{7236657B-AEA5-43FE-8B73-654367DAC5D8}" srcOrd="0" destOrd="2" presId="urn:microsoft.com/office/officeart/2016/7/layout/BasicLinearProcessNumbered"/>
    <dgm:cxn modelId="{C1C15E6C-AA82-4F89-B8AC-6B83157B6E24}" type="presOf" srcId="{B849DFCE-D302-42C5-82E8-61CFEAFBB198}" destId="{E6116BCC-FE2D-429C-8976-61C64CF47ABC}" srcOrd="0" destOrd="0" presId="urn:microsoft.com/office/officeart/2016/7/layout/BasicLinearProcessNumbered"/>
    <dgm:cxn modelId="{41CFE270-EDBB-433D-8C6D-01CF7658BFFA}" srcId="{FDFB66D9-503B-489D-BF52-B63033BBBE9D}" destId="{1F872B8C-4582-4A37-A5F0-4021DBC5B2B8}" srcOrd="1" destOrd="0" parTransId="{8A118929-B069-4A29-887C-E6E263E789C5}" sibTransId="{0CB08D30-D016-43FC-81B0-4D2E37F014E8}"/>
    <dgm:cxn modelId="{D9452372-C99F-43DD-9334-CB9B757949E0}" type="presOf" srcId="{2F77A6DF-3008-46B1-B851-FF6904F05FF4}" destId="{C1E44F39-AB1F-4DDF-A950-57EB13DA4AC4}" srcOrd="0" destOrd="1" presId="urn:microsoft.com/office/officeart/2016/7/layout/BasicLinearProcessNumbered"/>
    <dgm:cxn modelId="{829DA957-5357-44AC-89CA-39C6840C753E}" srcId="{8BBB63D8-DCCF-4647-A964-75A24200D5BB}" destId="{B849DFCE-D302-42C5-82E8-61CFEAFBB198}" srcOrd="3" destOrd="0" parTransId="{5CA9E07A-488B-4938-ABD7-91F7AC352A28}" sibTransId="{19A7C4AA-C2DE-46D2-B986-45614EACE901}"/>
    <dgm:cxn modelId="{9E7FA958-81AA-41D7-A13A-652B5EE2768F}" type="presOf" srcId="{19A7C4AA-C2DE-46D2-B986-45614EACE901}" destId="{14F12283-9B44-488D-83AE-12BB9241E3C2}" srcOrd="0" destOrd="0" presId="urn:microsoft.com/office/officeart/2016/7/layout/BasicLinearProcessNumbered"/>
    <dgm:cxn modelId="{7F98267A-F6F8-4B63-AE63-25A1C757C294}" type="presOf" srcId="{CCF06C4F-DFAC-4D47-B81E-A8D266C9CE36}" destId="{C1E44F39-AB1F-4DDF-A950-57EB13DA4AC4}" srcOrd="1" destOrd="0" presId="urn:microsoft.com/office/officeart/2016/7/layout/BasicLinearProcessNumbered"/>
    <dgm:cxn modelId="{DA32FB7C-F2B1-4B86-B9AF-946728B9A1D8}" type="presOf" srcId="{4C8A6FD7-D580-4AD8-8F30-B4E8BA1F766A}" destId="{1BC9E018-8EEB-497E-A1E5-763FD4728E16}" srcOrd="0" destOrd="0" presId="urn:microsoft.com/office/officeart/2016/7/layout/BasicLinearProcessNumbered"/>
    <dgm:cxn modelId="{92A67F7F-FF16-4B3B-ADF3-8024AFCCEF11}" type="presOf" srcId="{E0D57A60-25C9-4629-8D3C-19ED2FD71064}" destId="{D3FB7901-3B5A-4D04-81A9-C202FED5C814}" srcOrd="0" destOrd="0" presId="urn:microsoft.com/office/officeart/2016/7/layout/BasicLinearProcessNumbered"/>
    <dgm:cxn modelId="{664DF580-B025-4B0D-A168-E9E8B5223A86}" srcId="{CCF06C4F-DFAC-4D47-B81E-A8D266C9CE36}" destId="{2F77A6DF-3008-46B1-B851-FF6904F05FF4}" srcOrd="0" destOrd="0" parTransId="{E852F9BE-90E2-4A06-A05C-D42A445D2F8B}" sibTransId="{D6EB41C0-0AB0-467E-B3B8-D7D0DE46CD35}"/>
    <dgm:cxn modelId="{55C77D8C-4283-4FE4-AEF1-053F51E8D343}" type="presOf" srcId="{0DE92111-6596-4D3B-AB49-414D9BC9FFB7}" destId="{F0CB03F4-5D13-45B0-B321-757A04645AC7}" srcOrd="1" destOrd="0" presId="urn:microsoft.com/office/officeart/2016/7/layout/BasicLinearProcessNumbered"/>
    <dgm:cxn modelId="{F105DB93-2296-4724-BB62-1CFEBD253586}" type="presOf" srcId="{B849DFCE-D302-42C5-82E8-61CFEAFBB198}" destId="{7236657B-AEA5-43FE-8B73-654367DAC5D8}" srcOrd="1" destOrd="0" presId="urn:microsoft.com/office/officeart/2016/7/layout/BasicLinearProcessNumbered"/>
    <dgm:cxn modelId="{AD1AE094-E390-4E1C-8817-C914E0A04606}" srcId="{0DE92111-6596-4D3B-AB49-414D9BC9FFB7}" destId="{09FF9CBF-5754-4377-84DE-81722A9D80E5}" srcOrd="1" destOrd="0" parTransId="{88813BAE-7B4D-45CD-9990-60FF3501B372}" sibTransId="{F10D7972-284C-4A09-A1B7-13ED375D61EF}"/>
    <dgm:cxn modelId="{3A04C4A1-AC9F-4A63-A95E-C466B2E572EA}" srcId="{CCF06C4F-DFAC-4D47-B81E-A8D266C9CE36}" destId="{4A3C3BB4-8AAA-407F-8ECA-79B5BEA73D5C}" srcOrd="1" destOrd="0" parTransId="{78A3CA59-EBD4-49BA-9086-D91435911D51}" sibTransId="{93C0E21D-AF79-404C-8534-1C1D05AD6343}"/>
    <dgm:cxn modelId="{395B60A7-475E-4F56-AAD5-5E07E6CBA093}" type="presOf" srcId="{0DE92111-6596-4D3B-AB49-414D9BC9FFB7}" destId="{84FB80B8-4AFC-4767-AF8B-2F20133FD7F1}" srcOrd="0" destOrd="0" presId="urn:microsoft.com/office/officeart/2016/7/layout/BasicLinearProcessNumbered"/>
    <dgm:cxn modelId="{9F9599AA-54BE-4280-BF0C-19C4ADD74EFC}" type="presOf" srcId="{84665165-25FD-4925-9AF0-B980B251554D}" destId="{09335A33-6C4C-4810-8A1C-91E206C6EB79}" srcOrd="0" destOrd="0" presId="urn:microsoft.com/office/officeart/2016/7/layout/BasicLinearProcessNumbered"/>
    <dgm:cxn modelId="{16EAA4B8-FE5B-4A2F-9EC2-9FE617668D6B}" srcId="{6968AFE0-E1EB-4273-AD0F-1A2064634690}" destId="{1FAEDF21-3055-45C9-8DE5-062EDD0C6D39}" srcOrd="0" destOrd="0" parTransId="{7FF15757-4D37-4115-90A9-2F686C59841C}" sibTransId="{16939A0D-4B85-4B49-87DF-E15448996961}"/>
    <dgm:cxn modelId="{936271DD-3117-4106-8495-80A5B5B42AA9}" type="presOf" srcId="{FDFB66D9-503B-489D-BF52-B63033BBBE9D}" destId="{C9843974-F5A9-4FB5-9374-EDE889D0530F}" srcOrd="1" destOrd="0" presId="urn:microsoft.com/office/officeart/2016/7/layout/BasicLinearProcessNumbered"/>
    <dgm:cxn modelId="{2D9877DD-07D4-4C3C-AE16-6E51DE8D628D}" srcId="{FDFB66D9-503B-489D-BF52-B63033BBBE9D}" destId="{67377E37-60A6-4FF9-A747-84CF0FE71127}" srcOrd="0" destOrd="0" parTransId="{8F5ECC7F-23DA-4F45-80D0-F789F3E71CA1}" sibTransId="{725596C2-7C82-4783-B366-134E90A5C27D}"/>
    <dgm:cxn modelId="{07DC3DE4-5660-4748-AC61-5562D8FE2746}" srcId="{0DE92111-6596-4D3B-AB49-414D9BC9FFB7}" destId="{AE0B9B5C-DF95-4959-8771-EEFC409CA0C8}" srcOrd="0" destOrd="0" parTransId="{DDAA6969-FB60-410B-991D-B7925348E335}" sibTransId="{0B0F0E5E-83A3-4349-A441-F1510A05683E}"/>
    <dgm:cxn modelId="{F7FA57E5-B995-4572-8E90-BBDC604F3D8D}" type="presOf" srcId="{1F872B8C-4582-4A37-A5F0-4021DBC5B2B8}" destId="{C9843974-F5A9-4FB5-9374-EDE889D0530F}" srcOrd="0" destOrd="2" presId="urn:microsoft.com/office/officeart/2016/7/layout/BasicLinearProcessNumbered"/>
    <dgm:cxn modelId="{78A01AF5-C9DD-4AB0-B85F-DBFCF477BFC3}" srcId="{6968AFE0-E1EB-4273-AD0F-1A2064634690}" destId="{1DE91A2D-3664-42D6-885F-20397AF8FA7A}" srcOrd="1" destOrd="0" parTransId="{E51EE4B5-D397-42D8-9CAD-BED53B4E5525}" sibTransId="{45937A02-7C21-45BB-96FA-9134A0DAE2B0}"/>
    <dgm:cxn modelId="{B20CC01C-4151-4905-AFA2-FDF1EF7AA893}" type="presParOf" srcId="{E1A3D92E-BCB4-4FFA-9752-0943E33C45DC}" destId="{627B3FC2-0BFD-48B2-9911-E5D1BF67AC95}" srcOrd="0" destOrd="0" presId="urn:microsoft.com/office/officeart/2016/7/layout/BasicLinearProcessNumbered"/>
    <dgm:cxn modelId="{31538953-170E-4DEA-8F8B-222D6CC37F87}" type="presParOf" srcId="{627B3FC2-0BFD-48B2-9911-E5D1BF67AC95}" destId="{84FB80B8-4AFC-4767-AF8B-2F20133FD7F1}" srcOrd="0" destOrd="0" presId="urn:microsoft.com/office/officeart/2016/7/layout/BasicLinearProcessNumbered"/>
    <dgm:cxn modelId="{F6852487-09ED-4307-B5FB-D6DB80C537AE}" type="presParOf" srcId="{627B3FC2-0BFD-48B2-9911-E5D1BF67AC95}" destId="{D3FB7901-3B5A-4D04-81A9-C202FED5C814}" srcOrd="1" destOrd="0" presId="urn:microsoft.com/office/officeart/2016/7/layout/BasicLinearProcessNumbered"/>
    <dgm:cxn modelId="{35F7ED2C-90DB-443D-8021-373E67C7F3AB}" type="presParOf" srcId="{627B3FC2-0BFD-48B2-9911-E5D1BF67AC95}" destId="{4B20E8FE-EC42-4F2D-BAEB-06D5ECD98B09}" srcOrd="2" destOrd="0" presId="urn:microsoft.com/office/officeart/2016/7/layout/BasicLinearProcessNumbered"/>
    <dgm:cxn modelId="{99BD2FDC-231F-491C-A82B-C6E7A75280F7}" type="presParOf" srcId="{627B3FC2-0BFD-48B2-9911-E5D1BF67AC95}" destId="{F0CB03F4-5D13-45B0-B321-757A04645AC7}" srcOrd="3" destOrd="0" presId="urn:microsoft.com/office/officeart/2016/7/layout/BasicLinearProcessNumbered"/>
    <dgm:cxn modelId="{8A4F231A-8685-48A2-92C0-29991675954A}" type="presParOf" srcId="{E1A3D92E-BCB4-4FFA-9752-0943E33C45DC}" destId="{C49CBCC9-3E29-4A20-99C4-2FB626AE4ED3}" srcOrd="1" destOrd="0" presId="urn:microsoft.com/office/officeart/2016/7/layout/BasicLinearProcessNumbered"/>
    <dgm:cxn modelId="{64B7FBCF-5F9A-4110-85E1-11C3B4A06B92}" type="presParOf" srcId="{E1A3D92E-BCB4-4FFA-9752-0943E33C45DC}" destId="{A6E6F593-6923-4BA2-9C1A-1849B158A4FB}" srcOrd="2" destOrd="0" presId="urn:microsoft.com/office/officeart/2016/7/layout/BasicLinearProcessNumbered"/>
    <dgm:cxn modelId="{73C64683-27C6-42DF-A87F-BDDC86481397}" type="presParOf" srcId="{A6E6F593-6923-4BA2-9C1A-1849B158A4FB}" destId="{FC1E61B4-0405-4D60-AFEE-F0FBD0901FA1}" srcOrd="0" destOrd="0" presId="urn:microsoft.com/office/officeart/2016/7/layout/BasicLinearProcessNumbered"/>
    <dgm:cxn modelId="{971A00D9-4C16-403D-8D3C-862DB4347B44}" type="presParOf" srcId="{A6E6F593-6923-4BA2-9C1A-1849B158A4FB}" destId="{1BC9E018-8EEB-497E-A1E5-763FD4728E16}" srcOrd="1" destOrd="0" presId="urn:microsoft.com/office/officeart/2016/7/layout/BasicLinearProcessNumbered"/>
    <dgm:cxn modelId="{41C30849-085C-44F5-AF62-0B2EB4DBE6FC}" type="presParOf" srcId="{A6E6F593-6923-4BA2-9C1A-1849B158A4FB}" destId="{6825B1FC-CD48-4891-8B31-65AB97B5F31D}" srcOrd="2" destOrd="0" presId="urn:microsoft.com/office/officeart/2016/7/layout/BasicLinearProcessNumbered"/>
    <dgm:cxn modelId="{48B2B3A4-85E4-41DF-822E-F035513FC4D0}" type="presParOf" srcId="{A6E6F593-6923-4BA2-9C1A-1849B158A4FB}" destId="{14015608-DC57-4CAF-923D-494DB9A145D8}" srcOrd="3" destOrd="0" presId="urn:microsoft.com/office/officeart/2016/7/layout/BasicLinearProcessNumbered"/>
    <dgm:cxn modelId="{0B606562-0B2A-4C78-97CE-1F09A75634F7}" type="presParOf" srcId="{E1A3D92E-BCB4-4FFA-9752-0943E33C45DC}" destId="{03CF674E-EF69-4633-9743-4B37BA4B04FE}" srcOrd="3" destOrd="0" presId="urn:microsoft.com/office/officeart/2016/7/layout/BasicLinearProcessNumbered"/>
    <dgm:cxn modelId="{B084363A-CBCD-4E91-B4A5-418B8AE3C074}" type="presParOf" srcId="{E1A3D92E-BCB4-4FFA-9752-0943E33C45DC}" destId="{45564B10-95A2-4691-82B6-9EC0C34F8A75}" srcOrd="4" destOrd="0" presId="urn:microsoft.com/office/officeart/2016/7/layout/BasicLinearProcessNumbered"/>
    <dgm:cxn modelId="{E97A042E-201C-4703-AE14-3D978A389124}" type="presParOf" srcId="{45564B10-95A2-4691-82B6-9EC0C34F8A75}" destId="{AA9A9A82-6B39-430B-BC74-AD36B2B2317A}" srcOrd="0" destOrd="0" presId="urn:microsoft.com/office/officeart/2016/7/layout/BasicLinearProcessNumbered"/>
    <dgm:cxn modelId="{F72F12D6-7E6A-4CD4-A26E-68FB426A6243}" type="presParOf" srcId="{45564B10-95A2-4691-82B6-9EC0C34F8A75}" destId="{09335A33-6C4C-4810-8A1C-91E206C6EB79}" srcOrd="1" destOrd="0" presId="urn:microsoft.com/office/officeart/2016/7/layout/BasicLinearProcessNumbered"/>
    <dgm:cxn modelId="{51B3BB80-BD96-4AD2-9917-6E65CE4E9482}" type="presParOf" srcId="{45564B10-95A2-4691-82B6-9EC0C34F8A75}" destId="{5B6F3ACD-A9A9-471B-90A7-FA0959042FDD}" srcOrd="2" destOrd="0" presId="urn:microsoft.com/office/officeart/2016/7/layout/BasicLinearProcessNumbered"/>
    <dgm:cxn modelId="{B7186766-78AE-4318-A841-BFA1046169B3}" type="presParOf" srcId="{45564B10-95A2-4691-82B6-9EC0C34F8A75}" destId="{C1E44F39-AB1F-4DDF-A950-57EB13DA4AC4}" srcOrd="3" destOrd="0" presId="urn:microsoft.com/office/officeart/2016/7/layout/BasicLinearProcessNumbered"/>
    <dgm:cxn modelId="{B7C02A6E-AC1F-49AC-86DF-E16B344C70BA}" type="presParOf" srcId="{E1A3D92E-BCB4-4FFA-9752-0943E33C45DC}" destId="{6C605736-9EF4-4E2E-BB77-C6C130BF33CA}" srcOrd="5" destOrd="0" presId="urn:microsoft.com/office/officeart/2016/7/layout/BasicLinearProcessNumbered"/>
    <dgm:cxn modelId="{C4E1B5FE-B672-4B1A-A933-01EA173971FE}" type="presParOf" srcId="{E1A3D92E-BCB4-4FFA-9752-0943E33C45DC}" destId="{94A45C9E-7204-49AC-B17F-5925841B58BB}" srcOrd="6" destOrd="0" presId="urn:microsoft.com/office/officeart/2016/7/layout/BasicLinearProcessNumbered"/>
    <dgm:cxn modelId="{F53554EF-CB03-4CEF-8234-041AC75EBBB5}" type="presParOf" srcId="{94A45C9E-7204-49AC-B17F-5925841B58BB}" destId="{E6116BCC-FE2D-429C-8976-61C64CF47ABC}" srcOrd="0" destOrd="0" presId="urn:microsoft.com/office/officeart/2016/7/layout/BasicLinearProcessNumbered"/>
    <dgm:cxn modelId="{70F8F4F9-5DF5-43B2-871D-221C5BE0FED4}" type="presParOf" srcId="{94A45C9E-7204-49AC-B17F-5925841B58BB}" destId="{14F12283-9B44-488D-83AE-12BB9241E3C2}" srcOrd="1" destOrd="0" presId="urn:microsoft.com/office/officeart/2016/7/layout/BasicLinearProcessNumbered"/>
    <dgm:cxn modelId="{7A1555AB-BD70-43BE-A2DC-218C6E50323F}" type="presParOf" srcId="{94A45C9E-7204-49AC-B17F-5925841B58BB}" destId="{DADC3EA7-F9D8-49F5-901D-54A704C0B7DC}" srcOrd="2" destOrd="0" presId="urn:microsoft.com/office/officeart/2016/7/layout/BasicLinearProcessNumbered"/>
    <dgm:cxn modelId="{EDBC96E7-B81A-40B5-B288-D42F1B599A86}" type="presParOf" srcId="{94A45C9E-7204-49AC-B17F-5925841B58BB}" destId="{7236657B-AEA5-43FE-8B73-654367DAC5D8}" srcOrd="3" destOrd="0" presId="urn:microsoft.com/office/officeart/2016/7/layout/BasicLinearProcessNumbered"/>
    <dgm:cxn modelId="{D2F18C92-C9A8-4653-A621-0BC43F746898}" type="presParOf" srcId="{E1A3D92E-BCB4-4FFA-9752-0943E33C45DC}" destId="{7C471E27-5227-421D-8E0A-D373FE0085FA}" srcOrd="7" destOrd="0" presId="urn:microsoft.com/office/officeart/2016/7/layout/BasicLinearProcessNumbered"/>
    <dgm:cxn modelId="{05120599-452F-4002-B972-5B25EA493099}" type="presParOf" srcId="{E1A3D92E-BCB4-4FFA-9752-0943E33C45DC}" destId="{50597467-8BAD-4137-9549-A1133F5F8B0D}" srcOrd="8" destOrd="0" presId="urn:microsoft.com/office/officeart/2016/7/layout/BasicLinearProcessNumbered"/>
    <dgm:cxn modelId="{87EF8A00-D0FC-4F10-82F1-677E4AEB304A}" type="presParOf" srcId="{50597467-8BAD-4137-9549-A1133F5F8B0D}" destId="{CFF75828-4F6A-4FF1-8793-27E29D11193F}" srcOrd="0" destOrd="0" presId="urn:microsoft.com/office/officeart/2016/7/layout/BasicLinearProcessNumbered"/>
    <dgm:cxn modelId="{B2E95BE9-3A19-4146-AB21-238A5AE242C8}" type="presParOf" srcId="{50597467-8BAD-4137-9549-A1133F5F8B0D}" destId="{102AAD44-EC39-464D-BFFD-E6437E6E23D4}" srcOrd="1" destOrd="0" presId="urn:microsoft.com/office/officeart/2016/7/layout/BasicLinearProcessNumbered"/>
    <dgm:cxn modelId="{4747FFFD-7F5C-48C4-A54A-26AB0152760B}" type="presParOf" srcId="{50597467-8BAD-4137-9549-A1133F5F8B0D}" destId="{03E189CE-D74D-4697-9A6F-C52C6E543419}" srcOrd="2" destOrd="0" presId="urn:microsoft.com/office/officeart/2016/7/layout/BasicLinearProcessNumbered"/>
    <dgm:cxn modelId="{4740DF3C-798D-40BA-A45C-AE24312E17A2}" type="presParOf" srcId="{50597467-8BAD-4137-9549-A1133F5F8B0D}" destId="{C9843974-F5A9-4FB5-9374-EDE889D0530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0489C-EAA5-4D10-AD31-FAFFF9F6822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</dgm:pt>
    <dgm:pt modelId="{58E6F9C4-F5A3-4898-A31B-7281E31174A9}">
      <dgm:prSet phldrT="[Text]"/>
      <dgm:spPr/>
      <dgm:t>
        <a:bodyPr/>
        <a:lstStyle/>
        <a:p>
          <a:r>
            <a:rPr lang="en-US" dirty="0"/>
            <a:t>Create 2 remote machines on Digital Ocean (8GB RAM with 4 </a:t>
          </a:r>
          <a:r>
            <a:rPr lang="en-US" dirty="0" err="1"/>
            <a:t>Cpu’s</a:t>
          </a:r>
          <a:r>
            <a:rPr lang="en-US" dirty="0"/>
            <a:t>)</a:t>
          </a:r>
        </a:p>
      </dgm:t>
    </dgm:pt>
    <dgm:pt modelId="{77B016EA-D3EA-4985-A438-3190D2370DD0}" type="parTrans" cxnId="{BE636232-FC17-42A2-92FF-3D9C0D5C46E2}">
      <dgm:prSet/>
      <dgm:spPr/>
      <dgm:t>
        <a:bodyPr/>
        <a:lstStyle/>
        <a:p>
          <a:endParaRPr lang="en-US"/>
        </a:p>
      </dgm:t>
    </dgm:pt>
    <dgm:pt modelId="{B3DC9E30-2786-438D-A8F6-EA6D06DF1B99}" type="sibTrans" cxnId="{BE636232-FC17-42A2-92FF-3D9C0D5C46E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156C29F-436D-442C-B0D5-319C8F942D4F}">
      <dgm:prSet phldrT="[Text]"/>
      <dgm:spPr/>
      <dgm:t>
        <a:bodyPr/>
        <a:lstStyle/>
        <a:p>
          <a:r>
            <a:rPr lang="en-US" dirty="0"/>
            <a:t>Setup </a:t>
          </a:r>
          <a:r>
            <a:rPr lang="en-US" dirty="0" err="1"/>
            <a:t>Jupyter</a:t>
          </a:r>
          <a:r>
            <a:rPr lang="en-US" dirty="0"/>
            <a:t> notebook and python on remote environment</a:t>
          </a:r>
        </a:p>
      </dgm:t>
    </dgm:pt>
    <dgm:pt modelId="{21B035DD-9ED7-4CEE-A5BF-FCACC2AD284A}" type="sibTrans" cxnId="{3E1127C5-907A-46B4-B92B-F6A96DFF514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5CFFF36-9465-4B76-B7A0-99AE7FBEA627}" type="parTrans" cxnId="{3E1127C5-907A-46B4-B92B-F6A96DFF514F}">
      <dgm:prSet/>
      <dgm:spPr/>
      <dgm:t>
        <a:bodyPr/>
        <a:lstStyle/>
        <a:p>
          <a:endParaRPr lang="en-US"/>
        </a:p>
      </dgm:t>
    </dgm:pt>
    <dgm:pt modelId="{FF009C0B-3CF8-46B0-908E-59C64C674AB2}">
      <dgm:prSet phldrT="[Text]"/>
      <dgm:spPr/>
      <dgm:t>
        <a:bodyPr/>
        <a:lstStyle/>
        <a:p>
          <a:r>
            <a:rPr lang="en-US" dirty="0"/>
            <a:t>Host </a:t>
          </a:r>
          <a:r>
            <a:rPr lang="en-US" dirty="0" err="1"/>
            <a:t>jupyter</a:t>
          </a:r>
          <a:r>
            <a:rPr lang="en-US" dirty="0"/>
            <a:t> on remote machines and connect through local browser</a:t>
          </a:r>
        </a:p>
      </dgm:t>
    </dgm:pt>
    <dgm:pt modelId="{104F6D1D-9365-4E7A-921A-497FBF128EC6}" type="parTrans" cxnId="{94F09E2A-EB11-497E-9C02-80C8E94E77C1}">
      <dgm:prSet/>
      <dgm:spPr/>
      <dgm:t>
        <a:bodyPr/>
        <a:lstStyle/>
        <a:p>
          <a:endParaRPr lang="en-US"/>
        </a:p>
      </dgm:t>
    </dgm:pt>
    <dgm:pt modelId="{926C8B25-E3BD-4EC2-9A2B-B15BE223111C}" type="sibTrans" cxnId="{94F09E2A-EB11-497E-9C02-80C8E94E77C1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CCAA5D47-A021-40CC-A9B5-D0AA3675A3D2}">
      <dgm:prSet phldrT="[Text]"/>
      <dgm:spPr/>
      <dgm:t>
        <a:bodyPr/>
        <a:lstStyle/>
        <a:p>
          <a:r>
            <a:rPr lang="en-US" dirty="0"/>
            <a:t>Download files from Kaggle</a:t>
          </a:r>
        </a:p>
      </dgm:t>
    </dgm:pt>
    <dgm:pt modelId="{AD146575-03CC-4BBF-8724-F06090365478}" type="sibTrans" cxnId="{DDA827D3-93B8-48A5-B138-ABA58939DD1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B327E6CD-B057-4345-9141-438C0E6D33DC}" type="parTrans" cxnId="{DDA827D3-93B8-48A5-B138-ABA58939DD19}">
      <dgm:prSet/>
      <dgm:spPr/>
      <dgm:t>
        <a:bodyPr/>
        <a:lstStyle/>
        <a:p>
          <a:endParaRPr lang="en-US"/>
        </a:p>
      </dgm:t>
    </dgm:pt>
    <dgm:pt modelId="{9F5FD47C-4D83-41D0-A86F-57A31B9A8E77}" type="pres">
      <dgm:prSet presAssocID="{3080489C-EAA5-4D10-AD31-FAFFF9F68223}" presName="Name0" presStyleCnt="0">
        <dgm:presLayoutVars>
          <dgm:animLvl val="lvl"/>
          <dgm:resizeHandles val="exact"/>
        </dgm:presLayoutVars>
      </dgm:prSet>
      <dgm:spPr/>
    </dgm:pt>
    <dgm:pt modelId="{7880D891-194C-4D18-87C3-683E1D7E6A1A}" type="pres">
      <dgm:prSet presAssocID="{58E6F9C4-F5A3-4898-A31B-7281E31174A9}" presName="compositeNode" presStyleCnt="0">
        <dgm:presLayoutVars>
          <dgm:bulletEnabled val="1"/>
        </dgm:presLayoutVars>
      </dgm:prSet>
      <dgm:spPr/>
    </dgm:pt>
    <dgm:pt modelId="{B1B29EFA-84E2-4474-99A7-2E625D594935}" type="pres">
      <dgm:prSet presAssocID="{58E6F9C4-F5A3-4898-A31B-7281E31174A9}" presName="bgRect" presStyleLbl="bgAccFollowNode1" presStyleIdx="0" presStyleCnt="4"/>
      <dgm:spPr/>
    </dgm:pt>
    <dgm:pt modelId="{3B4F0AE1-9182-49B3-8723-A7CA7E1E0108}" type="pres">
      <dgm:prSet presAssocID="{B3DC9E30-2786-438D-A8F6-EA6D06DF1B9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689B55C-3566-4EF2-A920-077202D42040}" type="pres">
      <dgm:prSet presAssocID="{58E6F9C4-F5A3-4898-A31B-7281E31174A9}" presName="bottomLine" presStyleLbl="alignNode1" presStyleIdx="1" presStyleCnt="8">
        <dgm:presLayoutVars/>
      </dgm:prSet>
      <dgm:spPr/>
    </dgm:pt>
    <dgm:pt modelId="{77CB621C-4BD1-48FD-8E61-D98950E7720D}" type="pres">
      <dgm:prSet presAssocID="{58E6F9C4-F5A3-4898-A31B-7281E31174A9}" presName="nodeText" presStyleLbl="bgAccFollowNode1" presStyleIdx="0" presStyleCnt="4">
        <dgm:presLayoutVars>
          <dgm:bulletEnabled val="1"/>
        </dgm:presLayoutVars>
      </dgm:prSet>
      <dgm:spPr/>
    </dgm:pt>
    <dgm:pt modelId="{7323FB3F-E389-4E8E-A7E9-E5210A7E4B3A}" type="pres">
      <dgm:prSet presAssocID="{B3DC9E30-2786-438D-A8F6-EA6D06DF1B99}" presName="sibTrans" presStyleCnt="0"/>
      <dgm:spPr/>
    </dgm:pt>
    <dgm:pt modelId="{59DE33C6-83FD-49DF-982F-0B35B7814F9F}" type="pres">
      <dgm:prSet presAssocID="{CCAA5D47-A021-40CC-A9B5-D0AA3675A3D2}" presName="compositeNode" presStyleCnt="0">
        <dgm:presLayoutVars>
          <dgm:bulletEnabled val="1"/>
        </dgm:presLayoutVars>
      </dgm:prSet>
      <dgm:spPr/>
    </dgm:pt>
    <dgm:pt modelId="{5B05EBC4-C2E0-49DF-9A7D-721E7680ACE2}" type="pres">
      <dgm:prSet presAssocID="{CCAA5D47-A021-40CC-A9B5-D0AA3675A3D2}" presName="bgRect" presStyleLbl="bgAccFollowNode1" presStyleIdx="1" presStyleCnt="4" custLinFactNeighborX="1126"/>
      <dgm:spPr/>
    </dgm:pt>
    <dgm:pt modelId="{467E5A12-A9EC-40AB-A150-886D96080B82}" type="pres">
      <dgm:prSet presAssocID="{AD146575-03CC-4BBF-8724-F0609036547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3771E3-D19E-4293-B113-4D5360B417CC}" type="pres">
      <dgm:prSet presAssocID="{CCAA5D47-A021-40CC-A9B5-D0AA3675A3D2}" presName="bottomLine" presStyleLbl="alignNode1" presStyleIdx="3" presStyleCnt="8">
        <dgm:presLayoutVars/>
      </dgm:prSet>
      <dgm:spPr/>
    </dgm:pt>
    <dgm:pt modelId="{C8DDD8FB-28D5-4500-9737-2943416499B8}" type="pres">
      <dgm:prSet presAssocID="{CCAA5D47-A021-40CC-A9B5-D0AA3675A3D2}" presName="nodeText" presStyleLbl="bgAccFollowNode1" presStyleIdx="1" presStyleCnt="4">
        <dgm:presLayoutVars>
          <dgm:bulletEnabled val="1"/>
        </dgm:presLayoutVars>
      </dgm:prSet>
      <dgm:spPr/>
    </dgm:pt>
    <dgm:pt modelId="{F92E9751-F3F3-4CC2-AA23-C5FD01281B8E}" type="pres">
      <dgm:prSet presAssocID="{AD146575-03CC-4BBF-8724-F06090365478}" presName="sibTrans" presStyleCnt="0"/>
      <dgm:spPr/>
    </dgm:pt>
    <dgm:pt modelId="{9FFC13B8-766B-401E-838C-E9587E1FE918}" type="pres">
      <dgm:prSet presAssocID="{6156C29F-436D-442C-B0D5-319C8F942D4F}" presName="compositeNode" presStyleCnt="0">
        <dgm:presLayoutVars>
          <dgm:bulletEnabled val="1"/>
        </dgm:presLayoutVars>
      </dgm:prSet>
      <dgm:spPr/>
    </dgm:pt>
    <dgm:pt modelId="{6F276B62-D5C5-47B7-8620-501269CF1311}" type="pres">
      <dgm:prSet presAssocID="{6156C29F-436D-442C-B0D5-319C8F942D4F}" presName="bgRect" presStyleLbl="bgAccFollowNode1" presStyleIdx="2" presStyleCnt="4"/>
      <dgm:spPr/>
    </dgm:pt>
    <dgm:pt modelId="{6F78F081-AE63-4C8E-B4CC-B406B6E318DB}" type="pres">
      <dgm:prSet presAssocID="{21B035DD-9ED7-4CEE-A5BF-FCACC2AD284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8C70E5-D4E2-44E4-9267-EE170D5D851C}" type="pres">
      <dgm:prSet presAssocID="{6156C29F-436D-442C-B0D5-319C8F942D4F}" presName="bottomLine" presStyleLbl="alignNode1" presStyleIdx="5" presStyleCnt="8">
        <dgm:presLayoutVars/>
      </dgm:prSet>
      <dgm:spPr/>
    </dgm:pt>
    <dgm:pt modelId="{F5C4D63C-0EA3-4609-B0B1-2A1B72CE1400}" type="pres">
      <dgm:prSet presAssocID="{6156C29F-436D-442C-B0D5-319C8F942D4F}" presName="nodeText" presStyleLbl="bgAccFollowNode1" presStyleIdx="2" presStyleCnt="4">
        <dgm:presLayoutVars>
          <dgm:bulletEnabled val="1"/>
        </dgm:presLayoutVars>
      </dgm:prSet>
      <dgm:spPr/>
    </dgm:pt>
    <dgm:pt modelId="{7F7B1D05-4FFF-4197-8E0E-16089E966760}" type="pres">
      <dgm:prSet presAssocID="{21B035DD-9ED7-4CEE-A5BF-FCACC2AD284A}" presName="sibTrans" presStyleCnt="0"/>
      <dgm:spPr/>
    </dgm:pt>
    <dgm:pt modelId="{A03AC000-BE48-4523-8FF4-333250A06A6C}" type="pres">
      <dgm:prSet presAssocID="{FF009C0B-3CF8-46B0-908E-59C64C674AB2}" presName="compositeNode" presStyleCnt="0">
        <dgm:presLayoutVars>
          <dgm:bulletEnabled val="1"/>
        </dgm:presLayoutVars>
      </dgm:prSet>
      <dgm:spPr/>
    </dgm:pt>
    <dgm:pt modelId="{2CDF5CAC-554A-4659-95BA-3DFBF40114BE}" type="pres">
      <dgm:prSet presAssocID="{FF009C0B-3CF8-46B0-908E-59C64C674AB2}" presName="bgRect" presStyleLbl="bgAccFollowNode1" presStyleIdx="3" presStyleCnt="4"/>
      <dgm:spPr/>
    </dgm:pt>
    <dgm:pt modelId="{35E88464-23BD-41B9-B549-AEFEEE6BE535}" type="pres">
      <dgm:prSet presAssocID="{926C8B25-E3BD-4EC2-9A2B-B15BE223111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25C4EC0-912E-4A87-A9E5-5888BC6F349A}" type="pres">
      <dgm:prSet presAssocID="{FF009C0B-3CF8-46B0-908E-59C64C674AB2}" presName="bottomLine" presStyleLbl="alignNode1" presStyleIdx="7" presStyleCnt="8">
        <dgm:presLayoutVars/>
      </dgm:prSet>
      <dgm:spPr/>
    </dgm:pt>
    <dgm:pt modelId="{773C614A-7F66-4E70-9BF0-402B9CF76A0B}" type="pres">
      <dgm:prSet presAssocID="{FF009C0B-3CF8-46B0-908E-59C64C674AB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FD08401-69B7-4530-B413-8AEB17D4352F}" type="presOf" srcId="{6156C29F-436D-442C-B0D5-319C8F942D4F}" destId="{F5C4D63C-0EA3-4609-B0B1-2A1B72CE1400}" srcOrd="1" destOrd="0" presId="urn:microsoft.com/office/officeart/2016/7/layout/BasicLinearProcessNumbered"/>
    <dgm:cxn modelId="{36C50A09-6F6B-48C5-A442-4D3A983D90CB}" type="presOf" srcId="{21B035DD-9ED7-4CEE-A5BF-FCACC2AD284A}" destId="{6F78F081-AE63-4C8E-B4CC-B406B6E318DB}" srcOrd="0" destOrd="0" presId="urn:microsoft.com/office/officeart/2016/7/layout/BasicLinearProcessNumbered"/>
    <dgm:cxn modelId="{45A54D1B-CB49-4BC1-88BB-818F4B340F90}" type="presOf" srcId="{CCAA5D47-A021-40CC-A9B5-D0AA3675A3D2}" destId="{C8DDD8FB-28D5-4500-9737-2943416499B8}" srcOrd="1" destOrd="0" presId="urn:microsoft.com/office/officeart/2016/7/layout/BasicLinearProcessNumbered"/>
    <dgm:cxn modelId="{94F09E2A-EB11-497E-9C02-80C8E94E77C1}" srcId="{3080489C-EAA5-4D10-AD31-FAFFF9F68223}" destId="{FF009C0B-3CF8-46B0-908E-59C64C674AB2}" srcOrd="3" destOrd="0" parTransId="{104F6D1D-9365-4E7A-921A-497FBF128EC6}" sibTransId="{926C8B25-E3BD-4EC2-9A2B-B15BE223111C}"/>
    <dgm:cxn modelId="{BE636232-FC17-42A2-92FF-3D9C0D5C46E2}" srcId="{3080489C-EAA5-4D10-AD31-FAFFF9F68223}" destId="{58E6F9C4-F5A3-4898-A31B-7281E31174A9}" srcOrd="0" destOrd="0" parTransId="{77B016EA-D3EA-4985-A438-3190D2370DD0}" sibTransId="{B3DC9E30-2786-438D-A8F6-EA6D06DF1B99}"/>
    <dgm:cxn modelId="{DF44CB39-D1AF-4C8C-ABAD-8722340084E7}" type="presOf" srcId="{926C8B25-E3BD-4EC2-9A2B-B15BE223111C}" destId="{35E88464-23BD-41B9-B549-AEFEEE6BE535}" srcOrd="0" destOrd="0" presId="urn:microsoft.com/office/officeart/2016/7/layout/BasicLinearProcessNumbered"/>
    <dgm:cxn modelId="{1C99A95D-B014-4FBF-97F5-8A4EC3D29256}" type="presOf" srcId="{FF009C0B-3CF8-46B0-908E-59C64C674AB2}" destId="{2CDF5CAC-554A-4659-95BA-3DFBF40114BE}" srcOrd="0" destOrd="0" presId="urn:microsoft.com/office/officeart/2016/7/layout/BasicLinearProcessNumbered"/>
    <dgm:cxn modelId="{0BB8D063-A7C5-4A52-93C1-D8DE18D16901}" type="presOf" srcId="{58E6F9C4-F5A3-4898-A31B-7281E31174A9}" destId="{B1B29EFA-84E2-4474-99A7-2E625D594935}" srcOrd="0" destOrd="0" presId="urn:microsoft.com/office/officeart/2016/7/layout/BasicLinearProcessNumbered"/>
    <dgm:cxn modelId="{62122451-DB56-4F92-9823-F6A74CDC5071}" type="presOf" srcId="{58E6F9C4-F5A3-4898-A31B-7281E31174A9}" destId="{77CB621C-4BD1-48FD-8E61-D98950E7720D}" srcOrd="1" destOrd="0" presId="urn:microsoft.com/office/officeart/2016/7/layout/BasicLinearProcessNumbered"/>
    <dgm:cxn modelId="{5042BD8B-FECA-4D2B-8103-CBF3B91234F6}" type="presOf" srcId="{CCAA5D47-A021-40CC-A9B5-D0AA3675A3D2}" destId="{5B05EBC4-C2E0-49DF-9A7D-721E7680ACE2}" srcOrd="0" destOrd="0" presId="urn:microsoft.com/office/officeart/2016/7/layout/BasicLinearProcessNumbered"/>
    <dgm:cxn modelId="{96F03595-0F9E-4EBD-A6F4-CFCC67FA659D}" type="presOf" srcId="{FF009C0B-3CF8-46B0-908E-59C64C674AB2}" destId="{773C614A-7F66-4E70-9BF0-402B9CF76A0B}" srcOrd="1" destOrd="0" presId="urn:microsoft.com/office/officeart/2016/7/layout/BasicLinearProcessNumbered"/>
    <dgm:cxn modelId="{A7E363B0-2E23-4585-8F5F-B9D58F712A81}" type="presOf" srcId="{AD146575-03CC-4BBF-8724-F06090365478}" destId="{467E5A12-A9EC-40AB-A150-886D96080B82}" srcOrd="0" destOrd="0" presId="urn:microsoft.com/office/officeart/2016/7/layout/BasicLinearProcessNumbered"/>
    <dgm:cxn modelId="{3E1127C5-907A-46B4-B92B-F6A96DFF514F}" srcId="{3080489C-EAA5-4D10-AD31-FAFFF9F68223}" destId="{6156C29F-436D-442C-B0D5-319C8F942D4F}" srcOrd="2" destOrd="0" parTransId="{55CFFF36-9465-4B76-B7A0-99AE7FBEA627}" sibTransId="{21B035DD-9ED7-4CEE-A5BF-FCACC2AD284A}"/>
    <dgm:cxn modelId="{310861C9-ABA6-4B9D-962B-B4BA401B9762}" type="presOf" srcId="{6156C29F-436D-442C-B0D5-319C8F942D4F}" destId="{6F276B62-D5C5-47B7-8620-501269CF1311}" srcOrd="0" destOrd="0" presId="urn:microsoft.com/office/officeart/2016/7/layout/BasicLinearProcessNumbered"/>
    <dgm:cxn modelId="{DDA827D3-93B8-48A5-B138-ABA58939DD19}" srcId="{3080489C-EAA5-4D10-AD31-FAFFF9F68223}" destId="{CCAA5D47-A021-40CC-A9B5-D0AA3675A3D2}" srcOrd="1" destOrd="0" parTransId="{B327E6CD-B057-4345-9141-438C0E6D33DC}" sibTransId="{AD146575-03CC-4BBF-8724-F06090365478}"/>
    <dgm:cxn modelId="{91D486E9-EC81-4B78-94F1-431B4F12EA92}" type="presOf" srcId="{B3DC9E30-2786-438D-A8F6-EA6D06DF1B99}" destId="{3B4F0AE1-9182-49B3-8723-A7CA7E1E0108}" srcOrd="0" destOrd="0" presId="urn:microsoft.com/office/officeart/2016/7/layout/BasicLinearProcessNumbered"/>
    <dgm:cxn modelId="{885A18FC-894A-46A4-8C38-FBFA560E9CA6}" type="presOf" srcId="{3080489C-EAA5-4D10-AD31-FAFFF9F68223}" destId="{9F5FD47C-4D83-41D0-A86F-57A31B9A8E77}" srcOrd="0" destOrd="0" presId="urn:microsoft.com/office/officeart/2016/7/layout/BasicLinearProcessNumbered"/>
    <dgm:cxn modelId="{11A6CB9F-2BE3-4BEA-9FFC-C5DCC7FA1F91}" type="presParOf" srcId="{9F5FD47C-4D83-41D0-A86F-57A31B9A8E77}" destId="{7880D891-194C-4D18-87C3-683E1D7E6A1A}" srcOrd="0" destOrd="0" presId="urn:microsoft.com/office/officeart/2016/7/layout/BasicLinearProcessNumbered"/>
    <dgm:cxn modelId="{76C0F5B0-A1EC-4EF3-A0B1-771D04FA4AAF}" type="presParOf" srcId="{7880D891-194C-4D18-87C3-683E1D7E6A1A}" destId="{B1B29EFA-84E2-4474-99A7-2E625D594935}" srcOrd="0" destOrd="0" presId="urn:microsoft.com/office/officeart/2016/7/layout/BasicLinearProcessNumbered"/>
    <dgm:cxn modelId="{95D0F9BB-8E9A-43C2-8782-AD52BDACEF90}" type="presParOf" srcId="{7880D891-194C-4D18-87C3-683E1D7E6A1A}" destId="{3B4F0AE1-9182-49B3-8723-A7CA7E1E0108}" srcOrd="1" destOrd="0" presId="urn:microsoft.com/office/officeart/2016/7/layout/BasicLinearProcessNumbered"/>
    <dgm:cxn modelId="{20858A20-E819-4C6C-9DBE-3F7663D0DE29}" type="presParOf" srcId="{7880D891-194C-4D18-87C3-683E1D7E6A1A}" destId="{3689B55C-3566-4EF2-A920-077202D42040}" srcOrd="2" destOrd="0" presId="urn:microsoft.com/office/officeart/2016/7/layout/BasicLinearProcessNumbered"/>
    <dgm:cxn modelId="{79ED7AE2-53E0-4A36-A707-49D1D49D4C56}" type="presParOf" srcId="{7880D891-194C-4D18-87C3-683E1D7E6A1A}" destId="{77CB621C-4BD1-48FD-8E61-D98950E7720D}" srcOrd="3" destOrd="0" presId="urn:microsoft.com/office/officeart/2016/7/layout/BasicLinearProcessNumbered"/>
    <dgm:cxn modelId="{605406CB-A8F7-4E5B-86FD-4DB4A68E7182}" type="presParOf" srcId="{9F5FD47C-4D83-41D0-A86F-57A31B9A8E77}" destId="{7323FB3F-E389-4E8E-A7E9-E5210A7E4B3A}" srcOrd="1" destOrd="0" presId="urn:microsoft.com/office/officeart/2016/7/layout/BasicLinearProcessNumbered"/>
    <dgm:cxn modelId="{73D49EA3-E852-49BB-BB66-1C2824D3D863}" type="presParOf" srcId="{9F5FD47C-4D83-41D0-A86F-57A31B9A8E77}" destId="{59DE33C6-83FD-49DF-982F-0B35B7814F9F}" srcOrd="2" destOrd="0" presId="urn:microsoft.com/office/officeart/2016/7/layout/BasicLinearProcessNumbered"/>
    <dgm:cxn modelId="{691762E9-17C1-4012-A615-7A15B6B5ADA1}" type="presParOf" srcId="{59DE33C6-83FD-49DF-982F-0B35B7814F9F}" destId="{5B05EBC4-C2E0-49DF-9A7D-721E7680ACE2}" srcOrd="0" destOrd="0" presId="urn:microsoft.com/office/officeart/2016/7/layout/BasicLinearProcessNumbered"/>
    <dgm:cxn modelId="{EC80C191-A1A0-496F-9038-0B4F8ACF1F55}" type="presParOf" srcId="{59DE33C6-83FD-49DF-982F-0B35B7814F9F}" destId="{467E5A12-A9EC-40AB-A150-886D96080B82}" srcOrd="1" destOrd="0" presId="urn:microsoft.com/office/officeart/2016/7/layout/BasicLinearProcessNumbered"/>
    <dgm:cxn modelId="{45E85440-C393-44C2-B3E3-4C63BD0CA8A2}" type="presParOf" srcId="{59DE33C6-83FD-49DF-982F-0B35B7814F9F}" destId="{AC3771E3-D19E-4293-B113-4D5360B417CC}" srcOrd="2" destOrd="0" presId="urn:microsoft.com/office/officeart/2016/7/layout/BasicLinearProcessNumbered"/>
    <dgm:cxn modelId="{39AAD796-A8C4-4E4E-A1C4-446902B6310A}" type="presParOf" srcId="{59DE33C6-83FD-49DF-982F-0B35B7814F9F}" destId="{C8DDD8FB-28D5-4500-9737-2943416499B8}" srcOrd="3" destOrd="0" presId="urn:microsoft.com/office/officeart/2016/7/layout/BasicLinearProcessNumbered"/>
    <dgm:cxn modelId="{64EFB85A-8279-4B10-90AB-5625284822CC}" type="presParOf" srcId="{9F5FD47C-4D83-41D0-A86F-57A31B9A8E77}" destId="{F92E9751-F3F3-4CC2-AA23-C5FD01281B8E}" srcOrd="3" destOrd="0" presId="urn:microsoft.com/office/officeart/2016/7/layout/BasicLinearProcessNumbered"/>
    <dgm:cxn modelId="{F64885FC-28C6-4AB0-910A-3B74B00D6A49}" type="presParOf" srcId="{9F5FD47C-4D83-41D0-A86F-57A31B9A8E77}" destId="{9FFC13B8-766B-401E-838C-E9587E1FE918}" srcOrd="4" destOrd="0" presId="urn:microsoft.com/office/officeart/2016/7/layout/BasicLinearProcessNumbered"/>
    <dgm:cxn modelId="{74F33107-0DE4-459E-B12B-EC0B807470A0}" type="presParOf" srcId="{9FFC13B8-766B-401E-838C-E9587E1FE918}" destId="{6F276B62-D5C5-47B7-8620-501269CF1311}" srcOrd="0" destOrd="0" presId="urn:microsoft.com/office/officeart/2016/7/layout/BasicLinearProcessNumbered"/>
    <dgm:cxn modelId="{23E04944-D7BB-4CC4-A562-D0492FCD4E67}" type="presParOf" srcId="{9FFC13B8-766B-401E-838C-E9587E1FE918}" destId="{6F78F081-AE63-4C8E-B4CC-B406B6E318DB}" srcOrd="1" destOrd="0" presId="urn:microsoft.com/office/officeart/2016/7/layout/BasicLinearProcessNumbered"/>
    <dgm:cxn modelId="{B95F6841-EB42-44E0-A525-731C75F5218D}" type="presParOf" srcId="{9FFC13B8-766B-401E-838C-E9587E1FE918}" destId="{2F8C70E5-D4E2-44E4-9267-EE170D5D851C}" srcOrd="2" destOrd="0" presId="urn:microsoft.com/office/officeart/2016/7/layout/BasicLinearProcessNumbered"/>
    <dgm:cxn modelId="{87B9913C-F4AF-4FE9-9EF9-AAD221EC2464}" type="presParOf" srcId="{9FFC13B8-766B-401E-838C-E9587E1FE918}" destId="{F5C4D63C-0EA3-4609-B0B1-2A1B72CE1400}" srcOrd="3" destOrd="0" presId="urn:microsoft.com/office/officeart/2016/7/layout/BasicLinearProcessNumbered"/>
    <dgm:cxn modelId="{D86253B7-33EF-4F65-BE23-2B01CA7CC6A4}" type="presParOf" srcId="{9F5FD47C-4D83-41D0-A86F-57A31B9A8E77}" destId="{7F7B1D05-4FFF-4197-8E0E-16089E966760}" srcOrd="5" destOrd="0" presId="urn:microsoft.com/office/officeart/2016/7/layout/BasicLinearProcessNumbered"/>
    <dgm:cxn modelId="{13A0C5A1-2372-4800-AB18-1DA9DCF86AE2}" type="presParOf" srcId="{9F5FD47C-4D83-41D0-A86F-57A31B9A8E77}" destId="{A03AC000-BE48-4523-8FF4-333250A06A6C}" srcOrd="6" destOrd="0" presId="urn:microsoft.com/office/officeart/2016/7/layout/BasicLinearProcessNumbered"/>
    <dgm:cxn modelId="{B8DEDBB0-38F7-41A8-931F-70ECC6925EA8}" type="presParOf" srcId="{A03AC000-BE48-4523-8FF4-333250A06A6C}" destId="{2CDF5CAC-554A-4659-95BA-3DFBF40114BE}" srcOrd="0" destOrd="0" presId="urn:microsoft.com/office/officeart/2016/7/layout/BasicLinearProcessNumbered"/>
    <dgm:cxn modelId="{95C86C2C-7EB3-4092-B6E5-53A6ABF5919D}" type="presParOf" srcId="{A03AC000-BE48-4523-8FF4-333250A06A6C}" destId="{35E88464-23BD-41B9-B549-AEFEEE6BE535}" srcOrd="1" destOrd="0" presId="urn:microsoft.com/office/officeart/2016/7/layout/BasicLinearProcessNumbered"/>
    <dgm:cxn modelId="{954D9497-DA1D-4D2E-A527-A140D9B68FB5}" type="presParOf" srcId="{A03AC000-BE48-4523-8FF4-333250A06A6C}" destId="{525C4EC0-912E-4A87-A9E5-5888BC6F349A}" srcOrd="2" destOrd="0" presId="urn:microsoft.com/office/officeart/2016/7/layout/BasicLinearProcessNumbered"/>
    <dgm:cxn modelId="{7E584B2B-E3AD-4EF0-85CB-03331F524012}" type="presParOf" srcId="{A03AC000-BE48-4523-8FF4-333250A06A6C}" destId="{773C614A-7F66-4E70-9BF0-402B9CF76A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80489C-EAA5-4D10-AD31-FAFFF9F6822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</dgm:pt>
    <dgm:pt modelId="{58E6F9C4-F5A3-4898-A31B-7281E31174A9}">
      <dgm:prSet phldrT="[Text]"/>
      <dgm:spPr/>
      <dgm:t>
        <a:bodyPr/>
        <a:lstStyle/>
        <a:p>
          <a:r>
            <a:rPr lang="en-US" dirty="0"/>
            <a:t>Check if files can be handled by machine. (</a:t>
          </a:r>
          <a:r>
            <a:rPr lang="en-US" dirty="0" err="1"/>
            <a:t>user_logs</a:t>
          </a:r>
          <a:r>
            <a:rPr lang="en-US" dirty="0"/>
            <a:t> is too large for the machine)</a:t>
          </a:r>
        </a:p>
      </dgm:t>
    </dgm:pt>
    <dgm:pt modelId="{77B016EA-D3EA-4985-A438-3190D2370DD0}" type="parTrans" cxnId="{BE636232-FC17-42A2-92FF-3D9C0D5C46E2}">
      <dgm:prSet/>
      <dgm:spPr/>
      <dgm:t>
        <a:bodyPr/>
        <a:lstStyle/>
        <a:p>
          <a:endParaRPr lang="en-US"/>
        </a:p>
      </dgm:t>
    </dgm:pt>
    <dgm:pt modelId="{B3DC9E30-2786-438D-A8F6-EA6D06DF1B99}" type="sibTrans" cxnId="{BE636232-FC17-42A2-92FF-3D9C0D5C46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156C29F-436D-442C-B0D5-319C8F942D4F}">
      <dgm:prSet phldrT="[Text]"/>
      <dgm:spPr/>
      <dgm:t>
        <a:bodyPr/>
        <a:lstStyle/>
        <a:p>
          <a:r>
            <a:rPr lang="en-US" dirty="0"/>
            <a:t>Aggregate key features</a:t>
          </a:r>
        </a:p>
      </dgm:t>
    </dgm:pt>
    <dgm:pt modelId="{21B035DD-9ED7-4CEE-A5BF-FCACC2AD284A}" type="sibTrans" cxnId="{3E1127C5-907A-46B4-B92B-F6A96DFF51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CFFF36-9465-4B76-B7A0-99AE7FBEA627}" type="parTrans" cxnId="{3E1127C5-907A-46B4-B92B-F6A96DFF514F}">
      <dgm:prSet/>
      <dgm:spPr/>
      <dgm:t>
        <a:bodyPr/>
        <a:lstStyle/>
        <a:p>
          <a:endParaRPr lang="en-US"/>
        </a:p>
      </dgm:t>
    </dgm:pt>
    <dgm:pt modelId="{FF009C0B-3CF8-46B0-908E-59C64C674AB2}">
      <dgm:prSet phldrT="[Text]"/>
      <dgm:spPr/>
      <dgm:t>
        <a:bodyPr/>
        <a:lstStyle/>
        <a:p>
          <a:r>
            <a:rPr lang="en-US" dirty="0"/>
            <a:t>Separate features and dependent variable</a:t>
          </a:r>
        </a:p>
      </dgm:t>
    </dgm:pt>
    <dgm:pt modelId="{104F6D1D-9365-4E7A-921A-497FBF128EC6}" type="parTrans" cxnId="{94F09E2A-EB11-497E-9C02-80C8E94E77C1}">
      <dgm:prSet/>
      <dgm:spPr/>
      <dgm:t>
        <a:bodyPr/>
        <a:lstStyle/>
        <a:p>
          <a:endParaRPr lang="en-US"/>
        </a:p>
      </dgm:t>
    </dgm:pt>
    <dgm:pt modelId="{926C8B25-E3BD-4EC2-9A2B-B15BE223111C}" type="sibTrans" cxnId="{94F09E2A-EB11-497E-9C02-80C8E94E77C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AA5D47-A021-40CC-A9B5-D0AA3675A3D2}">
      <dgm:prSet phldrT="[Text]"/>
      <dgm:spPr/>
      <dgm:t>
        <a:bodyPr/>
        <a:lstStyle/>
        <a:p>
          <a:r>
            <a:rPr lang="en-US" dirty="0"/>
            <a:t>Perform exploratory analysis (visuals on the following slides)</a:t>
          </a:r>
        </a:p>
      </dgm:t>
    </dgm:pt>
    <dgm:pt modelId="{AD146575-03CC-4BBF-8724-F06090365478}" type="sibTrans" cxnId="{DDA827D3-93B8-48A5-B138-ABA58939DD1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27E6CD-B057-4345-9141-438C0E6D33DC}" type="parTrans" cxnId="{DDA827D3-93B8-48A5-B138-ABA58939DD19}">
      <dgm:prSet/>
      <dgm:spPr/>
      <dgm:t>
        <a:bodyPr/>
        <a:lstStyle/>
        <a:p>
          <a:endParaRPr lang="en-US"/>
        </a:p>
      </dgm:t>
    </dgm:pt>
    <dgm:pt modelId="{9F5FD47C-4D83-41D0-A86F-57A31B9A8E77}" type="pres">
      <dgm:prSet presAssocID="{3080489C-EAA5-4D10-AD31-FAFFF9F68223}" presName="Name0" presStyleCnt="0">
        <dgm:presLayoutVars>
          <dgm:animLvl val="lvl"/>
          <dgm:resizeHandles val="exact"/>
        </dgm:presLayoutVars>
      </dgm:prSet>
      <dgm:spPr/>
    </dgm:pt>
    <dgm:pt modelId="{7880D891-194C-4D18-87C3-683E1D7E6A1A}" type="pres">
      <dgm:prSet presAssocID="{58E6F9C4-F5A3-4898-A31B-7281E31174A9}" presName="compositeNode" presStyleCnt="0">
        <dgm:presLayoutVars>
          <dgm:bulletEnabled val="1"/>
        </dgm:presLayoutVars>
      </dgm:prSet>
      <dgm:spPr/>
    </dgm:pt>
    <dgm:pt modelId="{B1B29EFA-84E2-4474-99A7-2E625D594935}" type="pres">
      <dgm:prSet presAssocID="{58E6F9C4-F5A3-4898-A31B-7281E31174A9}" presName="bgRect" presStyleLbl="bgAccFollowNode1" presStyleIdx="0" presStyleCnt="4"/>
      <dgm:spPr/>
    </dgm:pt>
    <dgm:pt modelId="{3B4F0AE1-9182-49B3-8723-A7CA7E1E0108}" type="pres">
      <dgm:prSet presAssocID="{B3DC9E30-2786-438D-A8F6-EA6D06DF1B9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689B55C-3566-4EF2-A920-077202D42040}" type="pres">
      <dgm:prSet presAssocID="{58E6F9C4-F5A3-4898-A31B-7281E31174A9}" presName="bottomLine" presStyleLbl="alignNode1" presStyleIdx="1" presStyleCnt="8">
        <dgm:presLayoutVars/>
      </dgm:prSet>
      <dgm:spPr/>
    </dgm:pt>
    <dgm:pt modelId="{77CB621C-4BD1-48FD-8E61-D98950E7720D}" type="pres">
      <dgm:prSet presAssocID="{58E6F9C4-F5A3-4898-A31B-7281E31174A9}" presName="nodeText" presStyleLbl="bgAccFollowNode1" presStyleIdx="0" presStyleCnt="4">
        <dgm:presLayoutVars>
          <dgm:bulletEnabled val="1"/>
        </dgm:presLayoutVars>
      </dgm:prSet>
      <dgm:spPr/>
    </dgm:pt>
    <dgm:pt modelId="{7323FB3F-E389-4E8E-A7E9-E5210A7E4B3A}" type="pres">
      <dgm:prSet presAssocID="{B3DC9E30-2786-438D-A8F6-EA6D06DF1B99}" presName="sibTrans" presStyleCnt="0"/>
      <dgm:spPr/>
    </dgm:pt>
    <dgm:pt modelId="{59DE33C6-83FD-49DF-982F-0B35B7814F9F}" type="pres">
      <dgm:prSet presAssocID="{CCAA5D47-A021-40CC-A9B5-D0AA3675A3D2}" presName="compositeNode" presStyleCnt="0">
        <dgm:presLayoutVars>
          <dgm:bulletEnabled val="1"/>
        </dgm:presLayoutVars>
      </dgm:prSet>
      <dgm:spPr/>
    </dgm:pt>
    <dgm:pt modelId="{5B05EBC4-C2E0-49DF-9A7D-721E7680ACE2}" type="pres">
      <dgm:prSet presAssocID="{CCAA5D47-A021-40CC-A9B5-D0AA3675A3D2}" presName="bgRect" presStyleLbl="bgAccFollowNode1" presStyleIdx="1" presStyleCnt="4" custLinFactNeighborX="1126"/>
      <dgm:spPr/>
    </dgm:pt>
    <dgm:pt modelId="{467E5A12-A9EC-40AB-A150-886D96080B82}" type="pres">
      <dgm:prSet presAssocID="{AD146575-03CC-4BBF-8724-F0609036547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3771E3-D19E-4293-B113-4D5360B417CC}" type="pres">
      <dgm:prSet presAssocID="{CCAA5D47-A021-40CC-A9B5-D0AA3675A3D2}" presName="bottomLine" presStyleLbl="alignNode1" presStyleIdx="3" presStyleCnt="8">
        <dgm:presLayoutVars/>
      </dgm:prSet>
      <dgm:spPr/>
    </dgm:pt>
    <dgm:pt modelId="{C8DDD8FB-28D5-4500-9737-2943416499B8}" type="pres">
      <dgm:prSet presAssocID="{CCAA5D47-A021-40CC-A9B5-D0AA3675A3D2}" presName="nodeText" presStyleLbl="bgAccFollowNode1" presStyleIdx="1" presStyleCnt="4">
        <dgm:presLayoutVars>
          <dgm:bulletEnabled val="1"/>
        </dgm:presLayoutVars>
      </dgm:prSet>
      <dgm:spPr/>
    </dgm:pt>
    <dgm:pt modelId="{F92E9751-F3F3-4CC2-AA23-C5FD01281B8E}" type="pres">
      <dgm:prSet presAssocID="{AD146575-03CC-4BBF-8724-F06090365478}" presName="sibTrans" presStyleCnt="0"/>
      <dgm:spPr/>
    </dgm:pt>
    <dgm:pt modelId="{9FFC13B8-766B-401E-838C-E9587E1FE918}" type="pres">
      <dgm:prSet presAssocID="{6156C29F-436D-442C-B0D5-319C8F942D4F}" presName="compositeNode" presStyleCnt="0">
        <dgm:presLayoutVars>
          <dgm:bulletEnabled val="1"/>
        </dgm:presLayoutVars>
      </dgm:prSet>
      <dgm:spPr/>
    </dgm:pt>
    <dgm:pt modelId="{6F276B62-D5C5-47B7-8620-501269CF1311}" type="pres">
      <dgm:prSet presAssocID="{6156C29F-436D-442C-B0D5-319C8F942D4F}" presName="bgRect" presStyleLbl="bgAccFollowNode1" presStyleIdx="2" presStyleCnt="4"/>
      <dgm:spPr/>
    </dgm:pt>
    <dgm:pt modelId="{6F78F081-AE63-4C8E-B4CC-B406B6E318DB}" type="pres">
      <dgm:prSet presAssocID="{21B035DD-9ED7-4CEE-A5BF-FCACC2AD284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8C70E5-D4E2-44E4-9267-EE170D5D851C}" type="pres">
      <dgm:prSet presAssocID="{6156C29F-436D-442C-B0D5-319C8F942D4F}" presName="bottomLine" presStyleLbl="alignNode1" presStyleIdx="5" presStyleCnt="8">
        <dgm:presLayoutVars/>
      </dgm:prSet>
      <dgm:spPr/>
    </dgm:pt>
    <dgm:pt modelId="{F5C4D63C-0EA3-4609-B0B1-2A1B72CE1400}" type="pres">
      <dgm:prSet presAssocID="{6156C29F-436D-442C-B0D5-319C8F942D4F}" presName="nodeText" presStyleLbl="bgAccFollowNode1" presStyleIdx="2" presStyleCnt="4">
        <dgm:presLayoutVars>
          <dgm:bulletEnabled val="1"/>
        </dgm:presLayoutVars>
      </dgm:prSet>
      <dgm:spPr/>
    </dgm:pt>
    <dgm:pt modelId="{7F7B1D05-4FFF-4197-8E0E-16089E966760}" type="pres">
      <dgm:prSet presAssocID="{21B035DD-9ED7-4CEE-A5BF-FCACC2AD284A}" presName="sibTrans" presStyleCnt="0"/>
      <dgm:spPr/>
    </dgm:pt>
    <dgm:pt modelId="{A03AC000-BE48-4523-8FF4-333250A06A6C}" type="pres">
      <dgm:prSet presAssocID="{FF009C0B-3CF8-46B0-908E-59C64C674AB2}" presName="compositeNode" presStyleCnt="0">
        <dgm:presLayoutVars>
          <dgm:bulletEnabled val="1"/>
        </dgm:presLayoutVars>
      </dgm:prSet>
      <dgm:spPr/>
    </dgm:pt>
    <dgm:pt modelId="{2CDF5CAC-554A-4659-95BA-3DFBF40114BE}" type="pres">
      <dgm:prSet presAssocID="{FF009C0B-3CF8-46B0-908E-59C64C674AB2}" presName="bgRect" presStyleLbl="bgAccFollowNode1" presStyleIdx="3" presStyleCnt="4"/>
      <dgm:spPr/>
    </dgm:pt>
    <dgm:pt modelId="{35E88464-23BD-41B9-B549-AEFEEE6BE535}" type="pres">
      <dgm:prSet presAssocID="{926C8B25-E3BD-4EC2-9A2B-B15BE223111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25C4EC0-912E-4A87-A9E5-5888BC6F349A}" type="pres">
      <dgm:prSet presAssocID="{FF009C0B-3CF8-46B0-908E-59C64C674AB2}" presName="bottomLine" presStyleLbl="alignNode1" presStyleIdx="7" presStyleCnt="8">
        <dgm:presLayoutVars/>
      </dgm:prSet>
      <dgm:spPr/>
    </dgm:pt>
    <dgm:pt modelId="{773C614A-7F66-4E70-9BF0-402B9CF76A0B}" type="pres">
      <dgm:prSet presAssocID="{FF009C0B-3CF8-46B0-908E-59C64C674AB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3A6FD02-9D89-45EB-A42C-E8279B3869F9}" type="presOf" srcId="{CCAA5D47-A021-40CC-A9B5-D0AA3675A3D2}" destId="{5B05EBC4-C2E0-49DF-9A7D-721E7680ACE2}" srcOrd="0" destOrd="0" presId="urn:microsoft.com/office/officeart/2016/7/layout/BasicLinearProcessNumbered"/>
    <dgm:cxn modelId="{AB97B019-D305-4248-B961-A14120CD96A0}" type="presOf" srcId="{FF009C0B-3CF8-46B0-908E-59C64C674AB2}" destId="{2CDF5CAC-554A-4659-95BA-3DFBF40114BE}" srcOrd="0" destOrd="0" presId="urn:microsoft.com/office/officeart/2016/7/layout/BasicLinearProcessNumbered"/>
    <dgm:cxn modelId="{2EFD691A-9BE2-4A78-8BE4-EA198E2E2EDA}" type="presOf" srcId="{21B035DD-9ED7-4CEE-A5BF-FCACC2AD284A}" destId="{6F78F081-AE63-4C8E-B4CC-B406B6E318DB}" srcOrd="0" destOrd="0" presId="urn:microsoft.com/office/officeart/2016/7/layout/BasicLinearProcessNumbered"/>
    <dgm:cxn modelId="{94F09E2A-EB11-497E-9C02-80C8E94E77C1}" srcId="{3080489C-EAA5-4D10-AD31-FAFFF9F68223}" destId="{FF009C0B-3CF8-46B0-908E-59C64C674AB2}" srcOrd="3" destOrd="0" parTransId="{104F6D1D-9365-4E7A-921A-497FBF128EC6}" sibTransId="{926C8B25-E3BD-4EC2-9A2B-B15BE223111C}"/>
    <dgm:cxn modelId="{BE636232-FC17-42A2-92FF-3D9C0D5C46E2}" srcId="{3080489C-EAA5-4D10-AD31-FAFFF9F68223}" destId="{58E6F9C4-F5A3-4898-A31B-7281E31174A9}" srcOrd="0" destOrd="0" parTransId="{77B016EA-D3EA-4985-A438-3190D2370DD0}" sibTransId="{B3DC9E30-2786-438D-A8F6-EA6D06DF1B99}"/>
    <dgm:cxn modelId="{6E1B8138-C832-4BEA-8884-D7BD819B5A17}" type="presOf" srcId="{926C8B25-E3BD-4EC2-9A2B-B15BE223111C}" destId="{35E88464-23BD-41B9-B549-AEFEEE6BE535}" srcOrd="0" destOrd="0" presId="urn:microsoft.com/office/officeart/2016/7/layout/BasicLinearProcessNumbered"/>
    <dgm:cxn modelId="{C8F5FB41-3F8C-4C62-8BBB-7122236C6B4E}" type="presOf" srcId="{FF009C0B-3CF8-46B0-908E-59C64C674AB2}" destId="{773C614A-7F66-4E70-9BF0-402B9CF76A0B}" srcOrd="1" destOrd="0" presId="urn:microsoft.com/office/officeart/2016/7/layout/BasicLinearProcessNumbered"/>
    <dgm:cxn modelId="{DD5BAF47-DC82-427B-9C9E-35B3192ECBDC}" type="presOf" srcId="{58E6F9C4-F5A3-4898-A31B-7281E31174A9}" destId="{77CB621C-4BD1-48FD-8E61-D98950E7720D}" srcOrd="1" destOrd="0" presId="urn:microsoft.com/office/officeart/2016/7/layout/BasicLinearProcessNumbered"/>
    <dgm:cxn modelId="{47825456-D955-471E-A778-FAED5E4B04B8}" type="presOf" srcId="{AD146575-03CC-4BBF-8724-F06090365478}" destId="{467E5A12-A9EC-40AB-A150-886D96080B82}" srcOrd="0" destOrd="0" presId="urn:microsoft.com/office/officeart/2016/7/layout/BasicLinearProcessNumbered"/>
    <dgm:cxn modelId="{B3514958-D386-4F20-974E-46EB651AB3F8}" type="presOf" srcId="{6156C29F-436D-442C-B0D5-319C8F942D4F}" destId="{F5C4D63C-0EA3-4609-B0B1-2A1B72CE1400}" srcOrd="1" destOrd="0" presId="urn:microsoft.com/office/officeart/2016/7/layout/BasicLinearProcessNumbered"/>
    <dgm:cxn modelId="{8F225682-4726-425C-9358-0868F638C8A7}" type="presOf" srcId="{B3DC9E30-2786-438D-A8F6-EA6D06DF1B99}" destId="{3B4F0AE1-9182-49B3-8723-A7CA7E1E0108}" srcOrd="0" destOrd="0" presId="urn:microsoft.com/office/officeart/2016/7/layout/BasicLinearProcessNumbered"/>
    <dgm:cxn modelId="{A33608BE-6EBD-4F43-B1B7-9F58EA254F08}" type="presOf" srcId="{58E6F9C4-F5A3-4898-A31B-7281E31174A9}" destId="{B1B29EFA-84E2-4474-99A7-2E625D594935}" srcOrd="0" destOrd="0" presId="urn:microsoft.com/office/officeart/2016/7/layout/BasicLinearProcessNumbered"/>
    <dgm:cxn modelId="{8235E4C3-6759-4A59-9CAD-A0FE5150D387}" type="presOf" srcId="{6156C29F-436D-442C-B0D5-319C8F942D4F}" destId="{6F276B62-D5C5-47B7-8620-501269CF1311}" srcOrd="0" destOrd="0" presId="urn:microsoft.com/office/officeart/2016/7/layout/BasicLinearProcessNumbered"/>
    <dgm:cxn modelId="{3E1127C5-907A-46B4-B92B-F6A96DFF514F}" srcId="{3080489C-EAA5-4D10-AD31-FAFFF9F68223}" destId="{6156C29F-436D-442C-B0D5-319C8F942D4F}" srcOrd="2" destOrd="0" parTransId="{55CFFF36-9465-4B76-B7A0-99AE7FBEA627}" sibTransId="{21B035DD-9ED7-4CEE-A5BF-FCACC2AD284A}"/>
    <dgm:cxn modelId="{DDA827D3-93B8-48A5-B138-ABA58939DD19}" srcId="{3080489C-EAA5-4D10-AD31-FAFFF9F68223}" destId="{CCAA5D47-A021-40CC-A9B5-D0AA3675A3D2}" srcOrd="1" destOrd="0" parTransId="{B327E6CD-B057-4345-9141-438C0E6D33DC}" sibTransId="{AD146575-03CC-4BBF-8724-F06090365478}"/>
    <dgm:cxn modelId="{2590C5F4-D866-41FB-890B-B390A1FD01E5}" type="presOf" srcId="{3080489C-EAA5-4D10-AD31-FAFFF9F68223}" destId="{9F5FD47C-4D83-41D0-A86F-57A31B9A8E77}" srcOrd="0" destOrd="0" presId="urn:microsoft.com/office/officeart/2016/7/layout/BasicLinearProcessNumbered"/>
    <dgm:cxn modelId="{74F501FB-6EC4-40AD-8972-EA27FF908FA1}" type="presOf" srcId="{CCAA5D47-A021-40CC-A9B5-D0AA3675A3D2}" destId="{C8DDD8FB-28D5-4500-9737-2943416499B8}" srcOrd="1" destOrd="0" presId="urn:microsoft.com/office/officeart/2016/7/layout/BasicLinearProcessNumbered"/>
    <dgm:cxn modelId="{632D1F54-4501-40E7-9B67-74471407A667}" type="presParOf" srcId="{9F5FD47C-4D83-41D0-A86F-57A31B9A8E77}" destId="{7880D891-194C-4D18-87C3-683E1D7E6A1A}" srcOrd="0" destOrd="0" presId="urn:microsoft.com/office/officeart/2016/7/layout/BasicLinearProcessNumbered"/>
    <dgm:cxn modelId="{D9904D4B-80BC-44B4-855C-6ECFC7EC1D15}" type="presParOf" srcId="{7880D891-194C-4D18-87C3-683E1D7E6A1A}" destId="{B1B29EFA-84E2-4474-99A7-2E625D594935}" srcOrd="0" destOrd="0" presId="urn:microsoft.com/office/officeart/2016/7/layout/BasicLinearProcessNumbered"/>
    <dgm:cxn modelId="{80DC312E-58A3-4841-ACB0-ADFEB2FFEA15}" type="presParOf" srcId="{7880D891-194C-4D18-87C3-683E1D7E6A1A}" destId="{3B4F0AE1-9182-49B3-8723-A7CA7E1E0108}" srcOrd="1" destOrd="0" presId="urn:microsoft.com/office/officeart/2016/7/layout/BasicLinearProcessNumbered"/>
    <dgm:cxn modelId="{76E8DA51-6D73-436C-B49E-49EE83A2D46F}" type="presParOf" srcId="{7880D891-194C-4D18-87C3-683E1D7E6A1A}" destId="{3689B55C-3566-4EF2-A920-077202D42040}" srcOrd="2" destOrd="0" presId="urn:microsoft.com/office/officeart/2016/7/layout/BasicLinearProcessNumbered"/>
    <dgm:cxn modelId="{E4428343-EE25-4328-87BA-1320D8430F7E}" type="presParOf" srcId="{7880D891-194C-4D18-87C3-683E1D7E6A1A}" destId="{77CB621C-4BD1-48FD-8E61-D98950E7720D}" srcOrd="3" destOrd="0" presId="urn:microsoft.com/office/officeart/2016/7/layout/BasicLinearProcessNumbered"/>
    <dgm:cxn modelId="{5F77C311-31DF-4D43-9050-0B7B4FCC3514}" type="presParOf" srcId="{9F5FD47C-4D83-41D0-A86F-57A31B9A8E77}" destId="{7323FB3F-E389-4E8E-A7E9-E5210A7E4B3A}" srcOrd="1" destOrd="0" presId="urn:microsoft.com/office/officeart/2016/7/layout/BasicLinearProcessNumbered"/>
    <dgm:cxn modelId="{51BF904F-728E-487E-9944-B7029624BD98}" type="presParOf" srcId="{9F5FD47C-4D83-41D0-A86F-57A31B9A8E77}" destId="{59DE33C6-83FD-49DF-982F-0B35B7814F9F}" srcOrd="2" destOrd="0" presId="urn:microsoft.com/office/officeart/2016/7/layout/BasicLinearProcessNumbered"/>
    <dgm:cxn modelId="{A9886002-8C15-4BFD-8087-806A89DCFECA}" type="presParOf" srcId="{59DE33C6-83FD-49DF-982F-0B35B7814F9F}" destId="{5B05EBC4-C2E0-49DF-9A7D-721E7680ACE2}" srcOrd="0" destOrd="0" presId="urn:microsoft.com/office/officeart/2016/7/layout/BasicLinearProcessNumbered"/>
    <dgm:cxn modelId="{D0844854-F502-441F-B955-AA548016C9A8}" type="presParOf" srcId="{59DE33C6-83FD-49DF-982F-0B35B7814F9F}" destId="{467E5A12-A9EC-40AB-A150-886D96080B82}" srcOrd="1" destOrd="0" presId="urn:microsoft.com/office/officeart/2016/7/layout/BasicLinearProcessNumbered"/>
    <dgm:cxn modelId="{F9B892F1-3593-47A7-9780-3647E8E1FAFF}" type="presParOf" srcId="{59DE33C6-83FD-49DF-982F-0B35B7814F9F}" destId="{AC3771E3-D19E-4293-B113-4D5360B417CC}" srcOrd="2" destOrd="0" presId="urn:microsoft.com/office/officeart/2016/7/layout/BasicLinearProcessNumbered"/>
    <dgm:cxn modelId="{CAF03DC5-93D9-45DE-996D-563B00B5BE42}" type="presParOf" srcId="{59DE33C6-83FD-49DF-982F-0B35B7814F9F}" destId="{C8DDD8FB-28D5-4500-9737-2943416499B8}" srcOrd="3" destOrd="0" presId="urn:microsoft.com/office/officeart/2016/7/layout/BasicLinearProcessNumbered"/>
    <dgm:cxn modelId="{D8D22E2A-4A42-4B8F-BF6B-FA0A5D3FA46F}" type="presParOf" srcId="{9F5FD47C-4D83-41D0-A86F-57A31B9A8E77}" destId="{F92E9751-F3F3-4CC2-AA23-C5FD01281B8E}" srcOrd="3" destOrd="0" presId="urn:microsoft.com/office/officeart/2016/7/layout/BasicLinearProcessNumbered"/>
    <dgm:cxn modelId="{A9E6FB2E-CA60-4949-8DE8-8C6DDC6FDF4A}" type="presParOf" srcId="{9F5FD47C-4D83-41D0-A86F-57A31B9A8E77}" destId="{9FFC13B8-766B-401E-838C-E9587E1FE918}" srcOrd="4" destOrd="0" presId="urn:microsoft.com/office/officeart/2016/7/layout/BasicLinearProcessNumbered"/>
    <dgm:cxn modelId="{7FFC5813-9E83-4B52-BBC3-8C8C1776D41E}" type="presParOf" srcId="{9FFC13B8-766B-401E-838C-E9587E1FE918}" destId="{6F276B62-D5C5-47B7-8620-501269CF1311}" srcOrd="0" destOrd="0" presId="urn:microsoft.com/office/officeart/2016/7/layout/BasicLinearProcessNumbered"/>
    <dgm:cxn modelId="{AC7EE408-3273-4445-A367-735917E03B5F}" type="presParOf" srcId="{9FFC13B8-766B-401E-838C-E9587E1FE918}" destId="{6F78F081-AE63-4C8E-B4CC-B406B6E318DB}" srcOrd="1" destOrd="0" presId="urn:microsoft.com/office/officeart/2016/7/layout/BasicLinearProcessNumbered"/>
    <dgm:cxn modelId="{4F33D86B-1DE1-48B5-A588-65F752665D88}" type="presParOf" srcId="{9FFC13B8-766B-401E-838C-E9587E1FE918}" destId="{2F8C70E5-D4E2-44E4-9267-EE170D5D851C}" srcOrd="2" destOrd="0" presId="urn:microsoft.com/office/officeart/2016/7/layout/BasicLinearProcessNumbered"/>
    <dgm:cxn modelId="{43A8C202-00A0-406B-92AA-6AE47DF2A860}" type="presParOf" srcId="{9FFC13B8-766B-401E-838C-E9587E1FE918}" destId="{F5C4D63C-0EA3-4609-B0B1-2A1B72CE1400}" srcOrd="3" destOrd="0" presId="urn:microsoft.com/office/officeart/2016/7/layout/BasicLinearProcessNumbered"/>
    <dgm:cxn modelId="{D9B584B3-4D83-4911-BFB7-0EBA107BDA08}" type="presParOf" srcId="{9F5FD47C-4D83-41D0-A86F-57A31B9A8E77}" destId="{7F7B1D05-4FFF-4197-8E0E-16089E966760}" srcOrd="5" destOrd="0" presId="urn:microsoft.com/office/officeart/2016/7/layout/BasicLinearProcessNumbered"/>
    <dgm:cxn modelId="{DDCF4FC4-D425-4F70-8960-88C2BDFE3104}" type="presParOf" srcId="{9F5FD47C-4D83-41D0-A86F-57A31B9A8E77}" destId="{A03AC000-BE48-4523-8FF4-333250A06A6C}" srcOrd="6" destOrd="0" presId="urn:microsoft.com/office/officeart/2016/7/layout/BasicLinearProcessNumbered"/>
    <dgm:cxn modelId="{667A7AE4-64DE-4C9E-BDC9-03F57AE41017}" type="presParOf" srcId="{A03AC000-BE48-4523-8FF4-333250A06A6C}" destId="{2CDF5CAC-554A-4659-95BA-3DFBF40114BE}" srcOrd="0" destOrd="0" presId="urn:microsoft.com/office/officeart/2016/7/layout/BasicLinearProcessNumbered"/>
    <dgm:cxn modelId="{35581F9C-67DB-40FB-97CA-9BA0A78C48DE}" type="presParOf" srcId="{A03AC000-BE48-4523-8FF4-333250A06A6C}" destId="{35E88464-23BD-41B9-B549-AEFEEE6BE535}" srcOrd="1" destOrd="0" presId="urn:microsoft.com/office/officeart/2016/7/layout/BasicLinearProcessNumbered"/>
    <dgm:cxn modelId="{D261E072-8270-44DC-A251-0962273B7039}" type="presParOf" srcId="{A03AC000-BE48-4523-8FF4-333250A06A6C}" destId="{525C4EC0-912E-4A87-A9E5-5888BC6F349A}" srcOrd="2" destOrd="0" presId="urn:microsoft.com/office/officeart/2016/7/layout/BasicLinearProcessNumbered"/>
    <dgm:cxn modelId="{046DD337-EB32-4A79-8956-7CEEB4D9E393}" type="presParOf" srcId="{A03AC000-BE48-4523-8FF4-333250A06A6C}" destId="{773C614A-7F66-4E70-9BF0-402B9CF76A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735F66-7333-423D-AA1E-F16E520DE618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F466F02-8C4A-431E-AC3D-3E90299A1435}">
      <dgm:prSet phldrT="[Text]"/>
      <dgm:spPr/>
      <dgm:t>
        <a:bodyPr/>
        <a:lstStyle/>
        <a:p>
          <a:r>
            <a:rPr lang="en-US"/>
            <a:t>1</a:t>
          </a:r>
          <a:r>
            <a:rPr lang="en-US" baseline="30000"/>
            <a:t>st</a:t>
          </a:r>
          <a:r>
            <a:rPr lang="en-US"/>
            <a:t> Submission</a:t>
          </a:r>
        </a:p>
      </dgm:t>
    </dgm:pt>
    <dgm:pt modelId="{C7242176-1CC5-48B5-8228-1D2919503C8E}" type="parTrans" cxnId="{37F6975E-D468-48F5-9172-DAC60D270725}">
      <dgm:prSet/>
      <dgm:spPr/>
      <dgm:t>
        <a:bodyPr/>
        <a:lstStyle/>
        <a:p>
          <a:endParaRPr lang="en-US"/>
        </a:p>
      </dgm:t>
    </dgm:pt>
    <dgm:pt modelId="{398E38FA-DE3E-4022-8B69-9406EDA45C39}" type="sibTrans" cxnId="{37F6975E-D468-48F5-9172-DAC60D270725}">
      <dgm:prSet/>
      <dgm:spPr/>
      <dgm:t>
        <a:bodyPr/>
        <a:lstStyle/>
        <a:p>
          <a:endParaRPr lang="en-US"/>
        </a:p>
      </dgm:t>
    </dgm:pt>
    <dgm:pt modelId="{18880344-DC80-4FE6-A94F-2965E7115ADF}">
      <dgm:prSet phldrT="[Text]"/>
      <dgm:spPr/>
      <dgm:t>
        <a:bodyPr/>
        <a:lstStyle/>
        <a:p>
          <a:r>
            <a:rPr lang="en-US"/>
            <a:t>Incorrect (I predicted the churn value not its probability)</a:t>
          </a:r>
        </a:p>
      </dgm:t>
    </dgm:pt>
    <dgm:pt modelId="{F762AC5C-D65B-46B3-BCAC-9FA742789A07}" type="parTrans" cxnId="{0FF197F4-19D0-4B21-AA6B-3991DB002B2A}">
      <dgm:prSet/>
      <dgm:spPr/>
      <dgm:t>
        <a:bodyPr/>
        <a:lstStyle/>
        <a:p>
          <a:endParaRPr lang="en-US"/>
        </a:p>
      </dgm:t>
    </dgm:pt>
    <dgm:pt modelId="{F376A790-583C-4DF1-A382-EE6EAC3F4C51}" type="sibTrans" cxnId="{0FF197F4-19D0-4B21-AA6B-3991DB002B2A}">
      <dgm:prSet/>
      <dgm:spPr/>
      <dgm:t>
        <a:bodyPr/>
        <a:lstStyle/>
        <a:p>
          <a:endParaRPr lang="en-US"/>
        </a:p>
      </dgm:t>
    </dgm:pt>
    <dgm:pt modelId="{42F5494A-BE6F-44AB-854F-506CE1CE26A6}">
      <dgm:prSet phldrT="[Text]"/>
      <dgm:spPr/>
      <dgm:t>
        <a:bodyPr/>
        <a:lstStyle/>
        <a:p>
          <a:r>
            <a:rPr lang="en-US" dirty="0" err="1"/>
            <a:t>Logloss</a:t>
          </a:r>
          <a:r>
            <a:rPr lang="en-US" dirty="0"/>
            <a:t>: </a:t>
          </a:r>
          <a:r>
            <a:rPr lang="en-US" b="0" i="0" dirty="0"/>
            <a:t>15.56331</a:t>
          </a:r>
          <a:endParaRPr lang="en-US" dirty="0"/>
        </a:p>
      </dgm:t>
    </dgm:pt>
    <dgm:pt modelId="{0DD162F4-8330-4E83-882F-3B4B758A3DAF}" type="parTrans" cxnId="{7623F890-DBE0-470F-B1E7-F7D5E70A56C3}">
      <dgm:prSet/>
      <dgm:spPr/>
      <dgm:t>
        <a:bodyPr/>
        <a:lstStyle/>
        <a:p>
          <a:endParaRPr lang="en-US"/>
        </a:p>
      </dgm:t>
    </dgm:pt>
    <dgm:pt modelId="{11EC757C-FFBF-443F-9684-2D7FE0D8B8DC}" type="sibTrans" cxnId="{7623F890-DBE0-470F-B1E7-F7D5E70A56C3}">
      <dgm:prSet/>
      <dgm:spPr/>
      <dgm:t>
        <a:bodyPr/>
        <a:lstStyle/>
        <a:p>
          <a:endParaRPr lang="en-US"/>
        </a:p>
      </dgm:t>
    </dgm:pt>
    <dgm:pt modelId="{32E077FF-94E8-44E1-BF2C-E9739251E85E}">
      <dgm:prSet phldrT="[Text]"/>
      <dgm:spPr/>
      <dgm:t>
        <a:bodyPr/>
        <a:lstStyle/>
        <a:p>
          <a:r>
            <a:rPr lang="en-US"/>
            <a:t>2</a:t>
          </a:r>
          <a:r>
            <a:rPr lang="en-US" baseline="30000"/>
            <a:t>nd</a:t>
          </a:r>
          <a:r>
            <a:rPr lang="en-US"/>
            <a:t> Submission</a:t>
          </a:r>
        </a:p>
      </dgm:t>
    </dgm:pt>
    <dgm:pt modelId="{DFBF6CBD-D9D9-487F-B301-A58A62EEC313}" type="parTrans" cxnId="{EA1F1330-6C7C-47AF-8CF9-A4A500CD5E7C}">
      <dgm:prSet/>
      <dgm:spPr/>
      <dgm:t>
        <a:bodyPr/>
        <a:lstStyle/>
        <a:p>
          <a:endParaRPr lang="en-US"/>
        </a:p>
      </dgm:t>
    </dgm:pt>
    <dgm:pt modelId="{69782B2A-8F01-4CD0-A717-A13339798105}" type="sibTrans" cxnId="{EA1F1330-6C7C-47AF-8CF9-A4A500CD5E7C}">
      <dgm:prSet/>
      <dgm:spPr/>
      <dgm:t>
        <a:bodyPr/>
        <a:lstStyle/>
        <a:p>
          <a:endParaRPr lang="en-US"/>
        </a:p>
      </dgm:t>
    </dgm:pt>
    <dgm:pt modelId="{188337FB-A484-475F-BA63-02C1E4BC6084}">
      <dgm:prSet phldrT="[Text]"/>
      <dgm:spPr/>
      <dgm:t>
        <a:bodyPr/>
        <a:lstStyle/>
        <a:p>
          <a:r>
            <a:rPr lang="en-US"/>
            <a:t>Overfit</a:t>
          </a:r>
        </a:p>
      </dgm:t>
    </dgm:pt>
    <dgm:pt modelId="{E8442DFC-B17E-4214-8F5E-1D7F8C18797A}" type="parTrans" cxnId="{EDFE3C3C-ED8A-44A1-9041-B6513504B7C5}">
      <dgm:prSet/>
      <dgm:spPr/>
      <dgm:t>
        <a:bodyPr/>
        <a:lstStyle/>
        <a:p>
          <a:endParaRPr lang="en-US"/>
        </a:p>
      </dgm:t>
    </dgm:pt>
    <dgm:pt modelId="{49461416-60AB-49F8-BA8C-982EA65A704B}" type="sibTrans" cxnId="{EDFE3C3C-ED8A-44A1-9041-B6513504B7C5}">
      <dgm:prSet/>
      <dgm:spPr/>
      <dgm:t>
        <a:bodyPr/>
        <a:lstStyle/>
        <a:p>
          <a:endParaRPr lang="en-US"/>
        </a:p>
      </dgm:t>
    </dgm:pt>
    <dgm:pt modelId="{954E28EE-4009-4F5A-932B-9783A18D2000}">
      <dgm:prSet phldrT="[Text]"/>
      <dgm:spPr/>
      <dgm:t>
        <a:bodyPr/>
        <a:lstStyle/>
        <a:p>
          <a:r>
            <a:rPr lang="en-US"/>
            <a:t>Logloss: </a:t>
          </a:r>
          <a:r>
            <a:rPr lang="en-US" b="0" i="0"/>
            <a:t>0.32831</a:t>
          </a:r>
          <a:endParaRPr lang="en-US"/>
        </a:p>
      </dgm:t>
    </dgm:pt>
    <dgm:pt modelId="{ADD6EFE4-D6FF-4FC7-990E-C7CBCFADD85E}" type="parTrans" cxnId="{1D8D0AD8-B20F-4E03-87C9-611049F32AF5}">
      <dgm:prSet/>
      <dgm:spPr/>
      <dgm:t>
        <a:bodyPr/>
        <a:lstStyle/>
        <a:p>
          <a:endParaRPr lang="en-US"/>
        </a:p>
      </dgm:t>
    </dgm:pt>
    <dgm:pt modelId="{0152A497-ED26-4EB7-80C1-88FA1532802E}" type="sibTrans" cxnId="{1D8D0AD8-B20F-4E03-87C9-611049F32AF5}">
      <dgm:prSet/>
      <dgm:spPr/>
      <dgm:t>
        <a:bodyPr/>
        <a:lstStyle/>
        <a:p>
          <a:endParaRPr lang="en-US"/>
        </a:p>
      </dgm:t>
    </dgm:pt>
    <dgm:pt modelId="{633A1DED-A842-43CC-B1ED-DCDF2DDAC165}">
      <dgm:prSet phldrT="[Text]"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Submission</a:t>
          </a:r>
        </a:p>
      </dgm:t>
    </dgm:pt>
    <dgm:pt modelId="{4645B712-9A95-404D-9AD6-90F16323E328}" type="parTrans" cxnId="{EE34B160-9ED1-43A4-B1E6-1AAFE34DD65B}">
      <dgm:prSet/>
      <dgm:spPr/>
      <dgm:t>
        <a:bodyPr/>
        <a:lstStyle/>
        <a:p>
          <a:endParaRPr lang="en-US"/>
        </a:p>
      </dgm:t>
    </dgm:pt>
    <dgm:pt modelId="{27500E24-20FE-4168-8E51-785DF8F9D21F}" type="sibTrans" cxnId="{EE34B160-9ED1-43A4-B1E6-1AAFE34DD65B}">
      <dgm:prSet/>
      <dgm:spPr/>
      <dgm:t>
        <a:bodyPr/>
        <a:lstStyle/>
        <a:p>
          <a:endParaRPr lang="en-US"/>
        </a:p>
      </dgm:t>
    </dgm:pt>
    <dgm:pt modelId="{BEEFACB1-2860-4D7F-9A40-2B78424A5290}">
      <dgm:prSet phldrT="[Text]"/>
      <dgm:spPr/>
      <dgm:t>
        <a:bodyPr/>
        <a:lstStyle/>
        <a:p>
          <a:r>
            <a:rPr lang="en-US" dirty="0"/>
            <a:t>Better than before</a:t>
          </a:r>
        </a:p>
      </dgm:t>
    </dgm:pt>
    <dgm:pt modelId="{98968A32-2157-413D-BD07-A2A59AA20924}" type="parTrans" cxnId="{1674EDE7-7082-4E43-AA2F-ED306AB4F16A}">
      <dgm:prSet/>
      <dgm:spPr/>
      <dgm:t>
        <a:bodyPr/>
        <a:lstStyle/>
        <a:p>
          <a:endParaRPr lang="en-US"/>
        </a:p>
      </dgm:t>
    </dgm:pt>
    <dgm:pt modelId="{316C3DB7-FF43-4568-BE84-D1688C420A85}" type="sibTrans" cxnId="{1674EDE7-7082-4E43-AA2F-ED306AB4F16A}">
      <dgm:prSet/>
      <dgm:spPr/>
      <dgm:t>
        <a:bodyPr/>
        <a:lstStyle/>
        <a:p>
          <a:endParaRPr lang="en-US"/>
        </a:p>
      </dgm:t>
    </dgm:pt>
    <dgm:pt modelId="{555E2507-E538-45CF-BFFD-BF5D894A0BE3}">
      <dgm:prSet phldrT="[Text]"/>
      <dgm:spPr/>
      <dgm:t>
        <a:bodyPr/>
        <a:lstStyle/>
        <a:p>
          <a:r>
            <a:rPr lang="en-US" dirty="0" err="1"/>
            <a:t>Logloss</a:t>
          </a:r>
          <a:r>
            <a:rPr lang="en-US" dirty="0"/>
            <a:t>: </a:t>
          </a:r>
          <a:r>
            <a:rPr lang="en-US" b="0" i="0" dirty="0"/>
            <a:t>0.27354</a:t>
          </a:r>
          <a:endParaRPr lang="en-US" dirty="0"/>
        </a:p>
      </dgm:t>
    </dgm:pt>
    <dgm:pt modelId="{EAB9225C-ED18-4F6D-AE6D-65C24D6B7302}" type="parTrans" cxnId="{E54AA0AA-495D-4A8E-80E4-C7D8DD3E216B}">
      <dgm:prSet/>
      <dgm:spPr/>
      <dgm:t>
        <a:bodyPr/>
        <a:lstStyle/>
        <a:p>
          <a:endParaRPr lang="en-US"/>
        </a:p>
      </dgm:t>
    </dgm:pt>
    <dgm:pt modelId="{E9570A1F-73DF-41D9-B363-8A840C5CF2E6}" type="sibTrans" cxnId="{E54AA0AA-495D-4A8E-80E4-C7D8DD3E216B}">
      <dgm:prSet/>
      <dgm:spPr/>
      <dgm:t>
        <a:bodyPr/>
        <a:lstStyle/>
        <a:p>
          <a:endParaRPr lang="en-US"/>
        </a:p>
      </dgm:t>
    </dgm:pt>
    <dgm:pt modelId="{18729B79-F5C9-4C9D-ADAA-5298072A2819}">
      <dgm:prSet phldrT="[Text]"/>
      <dgm:spPr/>
      <dgm:t>
        <a:bodyPr/>
        <a:lstStyle/>
        <a:p>
          <a:r>
            <a:rPr lang="en-US"/>
            <a:t>4</a:t>
          </a:r>
          <a:r>
            <a:rPr lang="en-US" baseline="30000"/>
            <a:t>th</a:t>
          </a:r>
          <a:r>
            <a:rPr lang="en-US"/>
            <a:t> Submission</a:t>
          </a:r>
        </a:p>
      </dgm:t>
    </dgm:pt>
    <dgm:pt modelId="{A4EE73FA-3C5B-44E9-81DE-DF8E8894814D}" type="parTrans" cxnId="{52999EEA-A7E3-40A3-82A8-D8A3AFF6DAE6}">
      <dgm:prSet/>
      <dgm:spPr/>
      <dgm:t>
        <a:bodyPr/>
        <a:lstStyle/>
        <a:p>
          <a:endParaRPr lang="en-US"/>
        </a:p>
      </dgm:t>
    </dgm:pt>
    <dgm:pt modelId="{89AA7ACA-E286-4035-95A4-DB74FA369880}" type="sibTrans" cxnId="{52999EEA-A7E3-40A3-82A8-D8A3AFF6DAE6}">
      <dgm:prSet/>
      <dgm:spPr/>
      <dgm:t>
        <a:bodyPr/>
        <a:lstStyle/>
        <a:p>
          <a:endParaRPr lang="en-US"/>
        </a:p>
      </dgm:t>
    </dgm:pt>
    <dgm:pt modelId="{80A016DA-4E31-4E37-8197-B0083DA0AC6C}">
      <dgm:prSet phldrT="[Text]"/>
      <dgm:spPr/>
      <dgm:t>
        <a:bodyPr/>
        <a:lstStyle/>
        <a:p>
          <a:r>
            <a:rPr lang="en-US"/>
            <a:t>Using RandomForest with RandomizedSearchCV for parameter optimization</a:t>
          </a:r>
        </a:p>
      </dgm:t>
    </dgm:pt>
    <dgm:pt modelId="{8B265CC5-C136-459B-9C11-DC3CCB1F2561}" type="parTrans" cxnId="{472EF9C5-C55F-432C-A235-7651AB6F62D0}">
      <dgm:prSet/>
      <dgm:spPr/>
      <dgm:t>
        <a:bodyPr/>
        <a:lstStyle/>
        <a:p>
          <a:endParaRPr lang="en-US"/>
        </a:p>
      </dgm:t>
    </dgm:pt>
    <dgm:pt modelId="{98EB4445-E470-4030-A7BC-8E6C6AF05B6B}" type="sibTrans" cxnId="{472EF9C5-C55F-432C-A235-7651AB6F62D0}">
      <dgm:prSet/>
      <dgm:spPr/>
      <dgm:t>
        <a:bodyPr/>
        <a:lstStyle/>
        <a:p>
          <a:endParaRPr lang="en-US"/>
        </a:p>
      </dgm:t>
    </dgm:pt>
    <dgm:pt modelId="{9DA9A700-A738-404C-82B9-2FA3EC5F4ED9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RandomForest</a:t>
          </a:r>
          <a:r>
            <a:rPr lang="en-US" dirty="0"/>
            <a:t> with </a:t>
          </a:r>
          <a:r>
            <a:rPr lang="en-US" dirty="0" err="1"/>
            <a:t>RandomizedSearchCV</a:t>
          </a:r>
          <a:r>
            <a:rPr lang="en-US" dirty="0"/>
            <a:t> for parameter optimization</a:t>
          </a:r>
        </a:p>
      </dgm:t>
    </dgm:pt>
    <dgm:pt modelId="{B94914E1-D8BC-48F3-9F40-0EBA33B09363}" type="parTrans" cxnId="{7EC30B07-9B46-4D0C-8719-01707E221CA0}">
      <dgm:prSet/>
      <dgm:spPr/>
      <dgm:t>
        <a:bodyPr/>
        <a:lstStyle/>
        <a:p>
          <a:endParaRPr lang="en-US"/>
        </a:p>
      </dgm:t>
    </dgm:pt>
    <dgm:pt modelId="{89F1FF12-70CF-4EDA-8EA9-859750772FB6}" type="sibTrans" cxnId="{7EC30B07-9B46-4D0C-8719-01707E221CA0}">
      <dgm:prSet/>
      <dgm:spPr/>
      <dgm:t>
        <a:bodyPr/>
        <a:lstStyle/>
        <a:p>
          <a:endParaRPr lang="en-US"/>
        </a:p>
      </dgm:t>
    </dgm:pt>
    <dgm:pt modelId="{65418793-F4DE-4B11-8193-DADDB40FCBAC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XGBoost</a:t>
          </a:r>
          <a:r>
            <a:rPr lang="en-US" dirty="0"/>
            <a:t> with </a:t>
          </a:r>
          <a:r>
            <a:rPr lang="en-US" dirty="0" err="1"/>
            <a:t>RandomizedSearchCV</a:t>
          </a:r>
          <a:r>
            <a:rPr lang="en-US" dirty="0"/>
            <a:t> for parameter optimization</a:t>
          </a:r>
        </a:p>
      </dgm:t>
    </dgm:pt>
    <dgm:pt modelId="{C614052C-736C-4789-96B9-6F53B3154D1E}" type="parTrans" cxnId="{D9477FF8-A07A-4FA6-BADF-E9867F433E84}">
      <dgm:prSet/>
      <dgm:spPr/>
      <dgm:t>
        <a:bodyPr/>
        <a:lstStyle/>
        <a:p>
          <a:endParaRPr lang="en-US"/>
        </a:p>
      </dgm:t>
    </dgm:pt>
    <dgm:pt modelId="{24E5C47F-32EB-4C12-B905-0A22154BC03B}" type="sibTrans" cxnId="{D9477FF8-A07A-4FA6-BADF-E9867F433E84}">
      <dgm:prSet/>
      <dgm:spPr/>
      <dgm:t>
        <a:bodyPr/>
        <a:lstStyle/>
        <a:p>
          <a:endParaRPr lang="en-US"/>
        </a:p>
      </dgm:t>
    </dgm:pt>
    <dgm:pt modelId="{D8804CB3-AD9B-4F57-A087-53981BC9D34E}">
      <dgm:prSet phldrT="[Text]"/>
      <dgm:spPr/>
      <dgm:t>
        <a:bodyPr/>
        <a:lstStyle/>
        <a:p>
          <a:r>
            <a:rPr lang="en-US" dirty="0"/>
            <a:t>Better than before</a:t>
          </a:r>
        </a:p>
      </dgm:t>
    </dgm:pt>
    <dgm:pt modelId="{3A782C9A-4D62-411B-A273-B9FA209ACF5D}" type="parTrans" cxnId="{89AD5C36-B133-4B70-834E-1575DBE50414}">
      <dgm:prSet/>
      <dgm:spPr/>
      <dgm:t>
        <a:bodyPr/>
        <a:lstStyle/>
        <a:p>
          <a:endParaRPr lang="en-US"/>
        </a:p>
      </dgm:t>
    </dgm:pt>
    <dgm:pt modelId="{54B7CB0C-0582-4D90-85AC-6F5AE394ACCF}" type="sibTrans" cxnId="{89AD5C36-B133-4B70-834E-1575DBE50414}">
      <dgm:prSet/>
      <dgm:spPr/>
      <dgm:t>
        <a:bodyPr/>
        <a:lstStyle/>
        <a:p>
          <a:endParaRPr lang="en-US"/>
        </a:p>
      </dgm:t>
    </dgm:pt>
    <dgm:pt modelId="{F3520391-8D9C-46F7-B8BE-D027E52E3FC2}">
      <dgm:prSet/>
      <dgm:spPr/>
      <dgm:t>
        <a:bodyPr/>
        <a:lstStyle/>
        <a:p>
          <a:r>
            <a:rPr lang="en-US" dirty="0" err="1"/>
            <a:t>Logloss</a:t>
          </a:r>
          <a:r>
            <a:rPr lang="en-US" dirty="0"/>
            <a:t>: </a:t>
          </a:r>
          <a:r>
            <a:rPr lang="en-US" b="0" i="0" dirty="0"/>
            <a:t>0.25307</a:t>
          </a:r>
          <a:endParaRPr lang="en-US" dirty="0"/>
        </a:p>
      </dgm:t>
    </dgm:pt>
    <dgm:pt modelId="{0CF69C35-A417-4A05-894C-1F89C4FFDA14}" type="parTrans" cxnId="{27D69284-5A20-4474-B454-8C516D3ED822}">
      <dgm:prSet/>
      <dgm:spPr/>
      <dgm:t>
        <a:bodyPr/>
        <a:lstStyle/>
        <a:p>
          <a:endParaRPr lang="en-US"/>
        </a:p>
      </dgm:t>
    </dgm:pt>
    <dgm:pt modelId="{BE366C23-1079-4327-9964-8B6AF3000C20}" type="sibTrans" cxnId="{27D69284-5A20-4474-B454-8C516D3ED822}">
      <dgm:prSet/>
      <dgm:spPr/>
      <dgm:t>
        <a:bodyPr/>
        <a:lstStyle/>
        <a:p>
          <a:endParaRPr lang="en-US"/>
        </a:p>
      </dgm:t>
    </dgm:pt>
    <dgm:pt modelId="{997411CE-958D-4988-B986-0FFE962D9194}">
      <dgm:prSet/>
      <dgm:spPr/>
      <dgm:t>
        <a:bodyPr/>
        <a:lstStyle/>
        <a:p>
          <a:r>
            <a:rPr lang="en-US"/>
            <a:t>Using XGBoost with RandomizedSearchCV for parameter optimization</a:t>
          </a:r>
          <a:endParaRPr lang="en-US" dirty="0"/>
        </a:p>
      </dgm:t>
    </dgm:pt>
    <dgm:pt modelId="{C555E3B0-7806-4E02-A6D6-5072F18BC852}" type="parTrans" cxnId="{84F015AB-666E-437E-A56D-0CA0FED7F5F8}">
      <dgm:prSet/>
      <dgm:spPr/>
      <dgm:t>
        <a:bodyPr/>
        <a:lstStyle/>
        <a:p>
          <a:endParaRPr lang="en-US"/>
        </a:p>
      </dgm:t>
    </dgm:pt>
    <dgm:pt modelId="{C4DE9625-DA02-41CD-B641-7DB4BF6DC6F5}" type="sibTrans" cxnId="{84F015AB-666E-437E-A56D-0CA0FED7F5F8}">
      <dgm:prSet/>
      <dgm:spPr/>
      <dgm:t>
        <a:bodyPr/>
        <a:lstStyle/>
        <a:p>
          <a:endParaRPr lang="en-US"/>
        </a:p>
      </dgm:t>
    </dgm:pt>
    <dgm:pt modelId="{E4F5D5DF-3830-4D28-9AE7-EDFCC1C74874}" type="pres">
      <dgm:prSet presAssocID="{02735F66-7333-423D-AA1E-F16E520DE618}" presName="Name0" presStyleCnt="0">
        <dgm:presLayoutVars>
          <dgm:dir/>
          <dgm:animLvl val="lvl"/>
          <dgm:resizeHandles val="exact"/>
        </dgm:presLayoutVars>
      </dgm:prSet>
      <dgm:spPr/>
    </dgm:pt>
    <dgm:pt modelId="{49DA04A8-6085-4BA6-8C3E-BA5254047454}" type="pres">
      <dgm:prSet presAssocID="{EF466F02-8C4A-431E-AC3D-3E90299A1435}" presName="composite" presStyleCnt="0"/>
      <dgm:spPr/>
    </dgm:pt>
    <dgm:pt modelId="{04937397-EB8B-40CF-BDA5-C1E5A0C9B18B}" type="pres">
      <dgm:prSet presAssocID="{EF466F02-8C4A-431E-AC3D-3E90299A143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A39BAA3-C66E-4A63-93DB-264535A9D0FE}" type="pres">
      <dgm:prSet presAssocID="{EF466F02-8C4A-431E-AC3D-3E90299A1435}" presName="desTx" presStyleLbl="alignAccFollowNode1" presStyleIdx="0" presStyleCnt="4">
        <dgm:presLayoutVars>
          <dgm:bulletEnabled val="1"/>
        </dgm:presLayoutVars>
      </dgm:prSet>
      <dgm:spPr/>
    </dgm:pt>
    <dgm:pt modelId="{0C8F2704-8A9B-4A1E-AAC6-263941C07977}" type="pres">
      <dgm:prSet presAssocID="{398E38FA-DE3E-4022-8B69-9406EDA45C39}" presName="space" presStyleCnt="0"/>
      <dgm:spPr/>
    </dgm:pt>
    <dgm:pt modelId="{63E2162A-3488-444D-AF4F-927055237316}" type="pres">
      <dgm:prSet presAssocID="{32E077FF-94E8-44E1-BF2C-E9739251E85E}" presName="composite" presStyleCnt="0"/>
      <dgm:spPr/>
    </dgm:pt>
    <dgm:pt modelId="{B1EC78E7-7B98-4DBF-B2C8-B8A28BAD5C41}" type="pres">
      <dgm:prSet presAssocID="{32E077FF-94E8-44E1-BF2C-E9739251E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F61F84C-B209-4961-904B-AB5C3D7C973C}" type="pres">
      <dgm:prSet presAssocID="{32E077FF-94E8-44E1-BF2C-E9739251E85E}" presName="desTx" presStyleLbl="alignAccFollowNode1" presStyleIdx="1" presStyleCnt="4">
        <dgm:presLayoutVars>
          <dgm:bulletEnabled val="1"/>
        </dgm:presLayoutVars>
      </dgm:prSet>
      <dgm:spPr/>
    </dgm:pt>
    <dgm:pt modelId="{309F5464-3B9E-41A3-873D-29B1302CC71A}" type="pres">
      <dgm:prSet presAssocID="{69782B2A-8F01-4CD0-A717-A13339798105}" presName="space" presStyleCnt="0"/>
      <dgm:spPr/>
    </dgm:pt>
    <dgm:pt modelId="{BA57218C-3FBB-4E28-B215-A3487C5CF123}" type="pres">
      <dgm:prSet presAssocID="{633A1DED-A842-43CC-B1ED-DCDF2DDAC165}" presName="composite" presStyleCnt="0"/>
      <dgm:spPr/>
    </dgm:pt>
    <dgm:pt modelId="{99B1989D-E265-4E31-B8E9-F142318D4BDE}" type="pres">
      <dgm:prSet presAssocID="{633A1DED-A842-43CC-B1ED-DCDF2DDAC16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69892F9-64C5-4BBF-91CB-1120EBC2E7C7}" type="pres">
      <dgm:prSet presAssocID="{633A1DED-A842-43CC-B1ED-DCDF2DDAC165}" presName="desTx" presStyleLbl="alignAccFollowNode1" presStyleIdx="2" presStyleCnt="4">
        <dgm:presLayoutVars>
          <dgm:bulletEnabled val="1"/>
        </dgm:presLayoutVars>
      </dgm:prSet>
      <dgm:spPr/>
    </dgm:pt>
    <dgm:pt modelId="{3531CDC3-8790-4E54-AF10-7154852B6C8F}" type="pres">
      <dgm:prSet presAssocID="{27500E24-20FE-4168-8E51-785DF8F9D21F}" presName="space" presStyleCnt="0"/>
      <dgm:spPr/>
    </dgm:pt>
    <dgm:pt modelId="{920508C7-1470-4D4C-98DA-017FB848B6DE}" type="pres">
      <dgm:prSet presAssocID="{18729B79-F5C9-4C9D-ADAA-5298072A2819}" presName="composite" presStyleCnt="0"/>
      <dgm:spPr/>
    </dgm:pt>
    <dgm:pt modelId="{3E0BF69D-5FE5-402F-976C-6FB65ADFA437}" type="pres">
      <dgm:prSet presAssocID="{18729B79-F5C9-4C9D-ADAA-5298072A281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35D6CDC-B350-4E52-BE2E-74C37CA146AD}" type="pres">
      <dgm:prSet presAssocID="{18729B79-F5C9-4C9D-ADAA-5298072A2819}" presName="desTx" presStyleLbl="alignAccFollowNode1" presStyleIdx="3" presStyleCnt="4" custLinFactNeighborX="1590" custLinFactNeighborY="-397">
        <dgm:presLayoutVars>
          <dgm:bulletEnabled val="1"/>
        </dgm:presLayoutVars>
      </dgm:prSet>
      <dgm:spPr/>
    </dgm:pt>
  </dgm:ptLst>
  <dgm:cxnLst>
    <dgm:cxn modelId="{7EC30B07-9B46-4D0C-8719-01707E221CA0}" srcId="{32E077FF-94E8-44E1-BF2C-E9739251E85E}" destId="{9DA9A700-A738-404C-82B9-2FA3EC5F4ED9}" srcOrd="2" destOrd="0" parTransId="{B94914E1-D8BC-48F3-9F40-0EBA33B09363}" sibTransId="{89F1FF12-70CF-4EDA-8EA9-859750772FB6}"/>
    <dgm:cxn modelId="{8E46F80E-6641-4C0C-84B8-4350B2C718BD}" type="presOf" srcId="{32E077FF-94E8-44E1-BF2C-E9739251E85E}" destId="{B1EC78E7-7B98-4DBF-B2C8-B8A28BAD5C41}" srcOrd="0" destOrd="0" presId="urn:microsoft.com/office/officeart/2005/8/layout/hList1"/>
    <dgm:cxn modelId="{E42D1D13-E8B6-42DC-89CB-0BC86CC3CE7D}" type="presOf" srcId="{02735F66-7333-423D-AA1E-F16E520DE618}" destId="{E4F5D5DF-3830-4D28-9AE7-EDFCC1C74874}" srcOrd="0" destOrd="0" presId="urn:microsoft.com/office/officeart/2005/8/layout/hList1"/>
    <dgm:cxn modelId="{7599AB25-D938-49A4-AE52-3CFE238ED1FC}" type="presOf" srcId="{188337FB-A484-475F-BA63-02C1E4BC6084}" destId="{4F61F84C-B209-4961-904B-AB5C3D7C973C}" srcOrd="0" destOrd="0" presId="urn:microsoft.com/office/officeart/2005/8/layout/hList1"/>
    <dgm:cxn modelId="{2F4EBA27-26CD-467B-8251-B796D04BFAB8}" type="presOf" srcId="{555E2507-E538-45CF-BFFD-BF5D894A0BE3}" destId="{569892F9-64C5-4BBF-91CB-1120EBC2E7C7}" srcOrd="0" destOrd="1" presId="urn:microsoft.com/office/officeart/2005/8/layout/hList1"/>
    <dgm:cxn modelId="{EA1F1330-6C7C-47AF-8CF9-A4A500CD5E7C}" srcId="{02735F66-7333-423D-AA1E-F16E520DE618}" destId="{32E077FF-94E8-44E1-BF2C-E9739251E85E}" srcOrd="1" destOrd="0" parTransId="{DFBF6CBD-D9D9-487F-B301-A58A62EEC313}" sibTransId="{69782B2A-8F01-4CD0-A717-A13339798105}"/>
    <dgm:cxn modelId="{89AD5C36-B133-4B70-834E-1575DBE50414}" srcId="{18729B79-F5C9-4C9D-ADAA-5298072A2819}" destId="{D8804CB3-AD9B-4F57-A087-53981BC9D34E}" srcOrd="0" destOrd="0" parTransId="{3A782C9A-4D62-411B-A273-B9FA209ACF5D}" sibTransId="{54B7CB0C-0582-4D90-85AC-6F5AE394ACCF}"/>
    <dgm:cxn modelId="{853C1439-77F2-4895-8D6F-988429EA7A3E}" type="presOf" srcId="{F3520391-8D9C-46F7-B8BE-D027E52E3FC2}" destId="{135D6CDC-B350-4E52-BE2E-74C37CA146AD}" srcOrd="0" destOrd="1" presId="urn:microsoft.com/office/officeart/2005/8/layout/hList1"/>
    <dgm:cxn modelId="{EDFE3C3C-ED8A-44A1-9041-B6513504B7C5}" srcId="{32E077FF-94E8-44E1-BF2C-E9739251E85E}" destId="{188337FB-A484-475F-BA63-02C1E4BC6084}" srcOrd="0" destOrd="0" parTransId="{E8442DFC-B17E-4214-8F5E-1D7F8C18797A}" sibTransId="{49461416-60AB-49F8-BA8C-982EA65A704B}"/>
    <dgm:cxn modelId="{37F6975E-D468-48F5-9172-DAC60D270725}" srcId="{02735F66-7333-423D-AA1E-F16E520DE618}" destId="{EF466F02-8C4A-431E-AC3D-3E90299A1435}" srcOrd="0" destOrd="0" parTransId="{C7242176-1CC5-48B5-8228-1D2919503C8E}" sibTransId="{398E38FA-DE3E-4022-8B69-9406EDA45C39}"/>
    <dgm:cxn modelId="{EE34B160-9ED1-43A4-B1E6-1AAFE34DD65B}" srcId="{02735F66-7333-423D-AA1E-F16E520DE618}" destId="{633A1DED-A842-43CC-B1ED-DCDF2DDAC165}" srcOrd="2" destOrd="0" parTransId="{4645B712-9A95-404D-9AD6-90F16323E328}" sibTransId="{27500E24-20FE-4168-8E51-785DF8F9D21F}"/>
    <dgm:cxn modelId="{1B495243-CD02-4269-A993-FE635235958B}" type="presOf" srcId="{18880344-DC80-4FE6-A94F-2965E7115ADF}" destId="{CA39BAA3-C66E-4A63-93DB-264535A9D0FE}" srcOrd="0" destOrd="0" presId="urn:microsoft.com/office/officeart/2005/8/layout/hList1"/>
    <dgm:cxn modelId="{2897C865-6A5B-427E-B91C-A880C510F5A5}" type="presOf" srcId="{18729B79-F5C9-4C9D-ADAA-5298072A2819}" destId="{3E0BF69D-5FE5-402F-976C-6FB65ADFA437}" srcOrd="0" destOrd="0" presId="urn:microsoft.com/office/officeart/2005/8/layout/hList1"/>
    <dgm:cxn modelId="{3A49A66E-13A2-45D5-8C39-485732F57C97}" type="presOf" srcId="{42F5494A-BE6F-44AB-854F-506CE1CE26A6}" destId="{CA39BAA3-C66E-4A63-93DB-264535A9D0FE}" srcOrd="0" destOrd="1" presId="urn:microsoft.com/office/officeart/2005/8/layout/hList1"/>
    <dgm:cxn modelId="{EBFAA852-34F1-42D7-8439-30E511F71110}" type="presOf" srcId="{EF466F02-8C4A-431E-AC3D-3E90299A1435}" destId="{04937397-EB8B-40CF-BDA5-C1E5A0C9B18B}" srcOrd="0" destOrd="0" presId="urn:microsoft.com/office/officeart/2005/8/layout/hList1"/>
    <dgm:cxn modelId="{2D897058-9F6E-47ED-AD9E-9E8ECBD8E172}" type="presOf" srcId="{80A016DA-4E31-4E37-8197-B0083DA0AC6C}" destId="{CA39BAA3-C66E-4A63-93DB-264535A9D0FE}" srcOrd="0" destOrd="2" presId="urn:microsoft.com/office/officeart/2005/8/layout/hList1"/>
    <dgm:cxn modelId="{7D6DAE5A-E090-472A-A614-F9721D664A44}" type="presOf" srcId="{997411CE-958D-4988-B986-0FFE962D9194}" destId="{135D6CDC-B350-4E52-BE2E-74C37CA146AD}" srcOrd="0" destOrd="2" presId="urn:microsoft.com/office/officeart/2005/8/layout/hList1"/>
    <dgm:cxn modelId="{27D69284-5A20-4474-B454-8C516D3ED822}" srcId="{18729B79-F5C9-4C9D-ADAA-5298072A2819}" destId="{F3520391-8D9C-46F7-B8BE-D027E52E3FC2}" srcOrd="1" destOrd="0" parTransId="{0CF69C35-A417-4A05-894C-1F89C4FFDA14}" sibTransId="{BE366C23-1079-4327-9964-8B6AF3000C20}"/>
    <dgm:cxn modelId="{7623F890-DBE0-470F-B1E7-F7D5E70A56C3}" srcId="{EF466F02-8C4A-431E-AC3D-3E90299A1435}" destId="{42F5494A-BE6F-44AB-854F-506CE1CE26A6}" srcOrd="1" destOrd="0" parTransId="{0DD162F4-8330-4E83-882F-3B4B758A3DAF}" sibTransId="{11EC757C-FFBF-443F-9684-2D7FE0D8B8DC}"/>
    <dgm:cxn modelId="{3F8224A5-1CF9-4847-8AE6-EDA1E178CD0D}" type="presOf" srcId="{D8804CB3-AD9B-4F57-A087-53981BC9D34E}" destId="{135D6CDC-B350-4E52-BE2E-74C37CA146AD}" srcOrd="0" destOrd="0" presId="urn:microsoft.com/office/officeart/2005/8/layout/hList1"/>
    <dgm:cxn modelId="{E54AA0AA-495D-4A8E-80E4-C7D8DD3E216B}" srcId="{633A1DED-A842-43CC-B1ED-DCDF2DDAC165}" destId="{555E2507-E538-45CF-BFFD-BF5D894A0BE3}" srcOrd="1" destOrd="0" parTransId="{EAB9225C-ED18-4F6D-AE6D-65C24D6B7302}" sibTransId="{E9570A1F-73DF-41D9-B363-8A840C5CF2E6}"/>
    <dgm:cxn modelId="{84F015AB-666E-437E-A56D-0CA0FED7F5F8}" srcId="{18729B79-F5C9-4C9D-ADAA-5298072A2819}" destId="{997411CE-958D-4988-B986-0FFE962D9194}" srcOrd="2" destOrd="0" parTransId="{C555E3B0-7806-4E02-A6D6-5072F18BC852}" sibTransId="{C4DE9625-DA02-41CD-B641-7DB4BF6DC6F5}"/>
    <dgm:cxn modelId="{032573BC-307E-44EA-AD26-B617123B2C32}" type="presOf" srcId="{BEEFACB1-2860-4D7F-9A40-2B78424A5290}" destId="{569892F9-64C5-4BBF-91CB-1120EBC2E7C7}" srcOrd="0" destOrd="0" presId="urn:microsoft.com/office/officeart/2005/8/layout/hList1"/>
    <dgm:cxn modelId="{472EF9C5-C55F-432C-A235-7651AB6F62D0}" srcId="{EF466F02-8C4A-431E-AC3D-3E90299A1435}" destId="{80A016DA-4E31-4E37-8197-B0083DA0AC6C}" srcOrd="2" destOrd="0" parTransId="{8B265CC5-C136-459B-9C11-DC3CCB1F2561}" sibTransId="{98EB4445-E470-4030-A7BC-8E6C6AF05B6B}"/>
    <dgm:cxn modelId="{E42F10C8-46C0-45C1-9ACF-E11F487A59A3}" type="presOf" srcId="{9DA9A700-A738-404C-82B9-2FA3EC5F4ED9}" destId="{4F61F84C-B209-4961-904B-AB5C3D7C973C}" srcOrd="0" destOrd="2" presId="urn:microsoft.com/office/officeart/2005/8/layout/hList1"/>
    <dgm:cxn modelId="{2FF19FCA-D614-4D53-9120-A23D394AB4C3}" type="presOf" srcId="{633A1DED-A842-43CC-B1ED-DCDF2DDAC165}" destId="{99B1989D-E265-4E31-B8E9-F142318D4BDE}" srcOrd="0" destOrd="0" presId="urn:microsoft.com/office/officeart/2005/8/layout/hList1"/>
    <dgm:cxn modelId="{1D8D0AD8-B20F-4E03-87C9-611049F32AF5}" srcId="{32E077FF-94E8-44E1-BF2C-E9739251E85E}" destId="{954E28EE-4009-4F5A-932B-9783A18D2000}" srcOrd="1" destOrd="0" parTransId="{ADD6EFE4-D6FF-4FC7-990E-C7CBCFADD85E}" sibTransId="{0152A497-ED26-4EB7-80C1-88FA1532802E}"/>
    <dgm:cxn modelId="{0D8EC9E6-E039-41B6-9CD9-CA087626FD02}" type="presOf" srcId="{954E28EE-4009-4F5A-932B-9783A18D2000}" destId="{4F61F84C-B209-4961-904B-AB5C3D7C973C}" srcOrd="0" destOrd="1" presId="urn:microsoft.com/office/officeart/2005/8/layout/hList1"/>
    <dgm:cxn modelId="{1674EDE7-7082-4E43-AA2F-ED306AB4F16A}" srcId="{633A1DED-A842-43CC-B1ED-DCDF2DDAC165}" destId="{BEEFACB1-2860-4D7F-9A40-2B78424A5290}" srcOrd="0" destOrd="0" parTransId="{98968A32-2157-413D-BD07-A2A59AA20924}" sibTransId="{316C3DB7-FF43-4568-BE84-D1688C420A85}"/>
    <dgm:cxn modelId="{0C763FE8-734A-4541-8D83-B467872F724B}" type="presOf" srcId="{65418793-F4DE-4B11-8193-DADDB40FCBAC}" destId="{569892F9-64C5-4BBF-91CB-1120EBC2E7C7}" srcOrd="0" destOrd="2" presId="urn:microsoft.com/office/officeart/2005/8/layout/hList1"/>
    <dgm:cxn modelId="{52999EEA-A7E3-40A3-82A8-D8A3AFF6DAE6}" srcId="{02735F66-7333-423D-AA1E-F16E520DE618}" destId="{18729B79-F5C9-4C9D-ADAA-5298072A2819}" srcOrd="3" destOrd="0" parTransId="{A4EE73FA-3C5B-44E9-81DE-DF8E8894814D}" sibTransId="{89AA7ACA-E286-4035-95A4-DB74FA369880}"/>
    <dgm:cxn modelId="{0FF197F4-19D0-4B21-AA6B-3991DB002B2A}" srcId="{EF466F02-8C4A-431E-AC3D-3E90299A1435}" destId="{18880344-DC80-4FE6-A94F-2965E7115ADF}" srcOrd="0" destOrd="0" parTransId="{F762AC5C-D65B-46B3-BCAC-9FA742789A07}" sibTransId="{F376A790-583C-4DF1-A382-EE6EAC3F4C51}"/>
    <dgm:cxn modelId="{D9477FF8-A07A-4FA6-BADF-E9867F433E84}" srcId="{633A1DED-A842-43CC-B1ED-DCDF2DDAC165}" destId="{65418793-F4DE-4B11-8193-DADDB40FCBAC}" srcOrd="2" destOrd="0" parTransId="{C614052C-736C-4789-96B9-6F53B3154D1E}" sibTransId="{24E5C47F-32EB-4C12-B905-0A22154BC03B}"/>
    <dgm:cxn modelId="{FE36392E-7A42-44F1-8690-98DB53E2000F}" type="presParOf" srcId="{E4F5D5DF-3830-4D28-9AE7-EDFCC1C74874}" destId="{49DA04A8-6085-4BA6-8C3E-BA5254047454}" srcOrd="0" destOrd="0" presId="urn:microsoft.com/office/officeart/2005/8/layout/hList1"/>
    <dgm:cxn modelId="{96B347EE-54C4-4E3E-83A9-64CA7FCEDB83}" type="presParOf" srcId="{49DA04A8-6085-4BA6-8C3E-BA5254047454}" destId="{04937397-EB8B-40CF-BDA5-C1E5A0C9B18B}" srcOrd="0" destOrd="0" presId="urn:microsoft.com/office/officeart/2005/8/layout/hList1"/>
    <dgm:cxn modelId="{87B179F0-BB7E-45F5-8A05-D47FEA791699}" type="presParOf" srcId="{49DA04A8-6085-4BA6-8C3E-BA5254047454}" destId="{CA39BAA3-C66E-4A63-93DB-264535A9D0FE}" srcOrd="1" destOrd="0" presId="urn:microsoft.com/office/officeart/2005/8/layout/hList1"/>
    <dgm:cxn modelId="{9C48623E-AC9F-459B-BBB8-C16A3E2A51E1}" type="presParOf" srcId="{E4F5D5DF-3830-4D28-9AE7-EDFCC1C74874}" destId="{0C8F2704-8A9B-4A1E-AAC6-263941C07977}" srcOrd="1" destOrd="0" presId="urn:microsoft.com/office/officeart/2005/8/layout/hList1"/>
    <dgm:cxn modelId="{A1C73DC6-CC57-4A6D-BC65-C39F85BDEBC7}" type="presParOf" srcId="{E4F5D5DF-3830-4D28-9AE7-EDFCC1C74874}" destId="{63E2162A-3488-444D-AF4F-927055237316}" srcOrd="2" destOrd="0" presId="urn:microsoft.com/office/officeart/2005/8/layout/hList1"/>
    <dgm:cxn modelId="{B46C6518-A9E8-4580-ACE9-B3D6FF1E041C}" type="presParOf" srcId="{63E2162A-3488-444D-AF4F-927055237316}" destId="{B1EC78E7-7B98-4DBF-B2C8-B8A28BAD5C41}" srcOrd="0" destOrd="0" presId="urn:microsoft.com/office/officeart/2005/8/layout/hList1"/>
    <dgm:cxn modelId="{AE857FBC-EDE9-45FB-B226-CAF0A4289AF4}" type="presParOf" srcId="{63E2162A-3488-444D-AF4F-927055237316}" destId="{4F61F84C-B209-4961-904B-AB5C3D7C973C}" srcOrd="1" destOrd="0" presId="urn:microsoft.com/office/officeart/2005/8/layout/hList1"/>
    <dgm:cxn modelId="{ECAA0155-4F91-47A7-BF19-D33E9BB4B748}" type="presParOf" srcId="{E4F5D5DF-3830-4D28-9AE7-EDFCC1C74874}" destId="{309F5464-3B9E-41A3-873D-29B1302CC71A}" srcOrd="3" destOrd="0" presId="urn:microsoft.com/office/officeart/2005/8/layout/hList1"/>
    <dgm:cxn modelId="{62D1FBE7-F54B-4C5B-93F2-0938815A1C7D}" type="presParOf" srcId="{E4F5D5DF-3830-4D28-9AE7-EDFCC1C74874}" destId="{BA57218C-3FBB-4E28-B215-A3487C5CF123}" srcOrd="4" destOrd="0" presId="urn:microsoft.com/office/officeart/2005/8/layout/hList1"/>
    <dgm:cxn modelId="{112C7F65-F552-47DD-8D44-1068F5DD55F0}" type="presParOf" srcId="{BA57218C-3FBB-4E28-B215-A3487C5CF123}" destId="{99B1989D-E265-4E31-B8E9-F142318D4BDE}" srcOrd="0" destOrd="0" presId="urn:microsoft.com/office/officeart/2005/8/layout/hList1"/>
    <dgm:cxn modelId="{CB0F84E9-B12D-4B4E-AEF3-6548CA2404C3}" type="presParOf" srcId="{BA57218C-3FBB-4E28-B215-A3487C5CF123}" destId="{569892F9-64C5-4BBF-91CB-1120EBC2E7C7}" srcOrd="1" destOrd="0" presId="urn:microsoft.com/office/officeart/2005/8/layout/hList1"/>
    <dgm:cxn modelId="{A4800A9A-3C73-42B7-9F9F-2A885F9E5C0E}" type="presParOf" srcId="{E4F5D5DF-3830-4D28-9AE7-EDFCC1C74874}" destId="{3531CDC3-8790-4E54-AF10-7154852B6C8F}" srcOrd="5" destOrd="0" presId="urn:microsoft.com/office/officeart/2005/8/layout/hList1"/>
    <dgm:cxn modelId="{3E45C234-2663-48A5-87BD-BA198AC89872}" type="presParOf" srcId="{E4F5D5DF-3830-4D28-9AE7-EDFCC1C74874}" destId="{920508C7-1470-4D4C-98DA-017FB848B6DE}" srcOrd="6" destOrd="0" presId="urn:microsoft.com/office/officeart/2005/8/layout/hList1"/>
    <dgm:cxn modelId="{10CC4698-0FBC-4AAF-B227-D4AB1D7F3CBE}" type="presParOf" srcId="{920508C7-1470-4D4C-98DA-017FB848B6DE}" destId="{3E0BF69D-5FE5-402F-976C-6FB65ADFA437}" srcOrd="0" destOrd="0" presId="urn:microsoft.com/office/officeart/2005/8/layout/hList1"/>
    <dgm:cxn modelId="{AF766B74-3AF0-4FDA-96BD-FD5D936F4EE6}" type="presParOf" srcId="{920508C7-1470-4D4C-98DA-017FB848B6DE}" destId="{135D6CDC-B350-4E52-BE2E-74C37CA146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064878-0B55-40D5-9246-C215B0735B5D}" type="doc">
      <dgm:prSet loTypeId="urn:microsoft.com/office/officeart/2005/8/layout/hierarchy1" loCatId="Inbox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3B76F9D-6C9D-4183-A98B-C2F336856DB7}">
      <dgm:prSet phldrT="[Text]"/>
      <dgm:spPr/>
      <dgm:t>
        <a:bodyPr/>
        <a:lstStyle/>
        <a:p>
          <a:r>
            <a:rPr lang="en-US" dirty="0"/>
            <a:t>Expand RAM and CPU for faster model training</a:t>
          </a:r>
        </a:p>
      </dgm:t>
    </dgm:pt>
    <dgm:pt modelId="{D678065D-FB01-4858-8EEF-70478359C8D7}" type="parTrans" cxnId="{07B8AF94-5288-4843-A46E-9F0D19F802E0}">
      <dgm:prSet/>
      <dgm:spPr/>
      <dgm:t>
        <a:bodyPr/>
        <a:lstStyle/>
        <a:p>
          <a:endParaRPr lang="en-US"/>
        </a:p>
      </dgm:t>
    </dgm:pt>
    <dgm:pt modelId="{B0158705-B459-425D-A5DE-54312C86834F}" type="sibTrans" cxnId="{07B8AF94-5288-4843-A46E-9F0D19F802E0}">
      <dgm:prSet/>
      <dgm:spPr/>
      <dgm:t>
        <a:bodyPr/>
        <a:lstStyle/>
        <a:p>
          <a:endParaRPr lang="en-US"/>
        </a:p>
      </dgm:t>
    </dgm:pt>
    <dgm:pt modelId="{AEED1087-B10E-48C2-BE2C-67D515C46758}">
      <dgm:prSet phldrT="[Text]"/>
      <dgm:spPr/>
      <dgm:t>
        <a:bodyPr/>
        <a:lstStyle/>
        <a:p>
          <a:r>
            <a:rPr lang="en-US" dirty="0"/>
            <a:t>Explore correlation and feature importance of each features generated</a:t>
          </a:r>
        </a:p>
      </dgm:t>
    </dgm:pt>
    <dgm:pt modelId="{86C0AA45-3633-4948-9A15-B3E1D0A1A0D5}" type="parTrans" cxnId="{C4763BED-9493-418A-8C83-0236F5D7F7BE}">
      <dgm:prSet/>
      <dgm:spPr/>
      <dgm:t>
        <a:bodyPr/>
        <a:lstStyle/>
        <a:p>
          <a:endParaRPr lang="en-US"/>
        </a:p>
      </dgm:t>
    </dgm:pt>
    <dgm:pt modelId="{73BA5722-1AA9-4FB4-A20E-7DB99510A382}" type="sibTrans" cxnId="{C4763BED-9493-418A-8C83-0236F5D7F7BE}">
      <dgm:prSet/>
      <dgm:spPr/>
      <dgm:t>
        <a:bodyPr/>
        <a:lstStyle/>
        <a:p>
          <a:endParaRPr lang="en-US"/>
        </a:p>
      </dgm:t>
    </dgm:pt>
    <dgm:pt modelId="{7E75765E-EEC6-405A-A0AA-7F8C7DB08F6D}">
      <dgm:prSet phldrT="[Text]"/>
      <dgm:spPr/>
      <dgm:t>
        <a:bodyPr/>
        <a:lstStyle/>
        <a:p>
          <a:r>
            <a:rPr lang="en-US" dirty="0"/>
            <a:t>I was able to read the </a:t>
          </a:r>
          <a:r>
            <a:rPr lang="en-US" dirty="0" err="1"/>
            <a:t>user_logs</a:t>
          </a:r>
          <a:r>
            <a:rPr lang="en-US" dirty="0"/>
            <a:t> using </a:t>
          </a:r>
          <a:r>
            <a:rPr lang="en-US" dirty="0" err="1"/>
            <a:t>dask</a:t>
          </a:r>
          <a:r>
            <a:rPr lang="en-US" dirty="0"/>
            <a:t> </a:t>
          </a:r>
          <a:r>
            <a:rPr lang="en-US" dirty="0" err="1"/>
            <a:t>dataframe</a:t>
          </a:r>
          <a:r>
            <a:rPr lang="en-US" dirty="0"/>
            <a:t> but was not able to compute anything from it. So I’ll continue to work on it</a:t>
          </a:r>
        </a:p>
      </dgm:t>
    </dgm:pt>
    <dgm:pt modelId="{5F60B06E-BC0D-434D-BF08-991C9923D351}" type="sibTrans" cxnId="{D17ED9BB-1EEF-4837-BB7A-C89B3C4BC087}">
      <dgm:prSet/>
      <dgm:spPr/>
      <dgm:t>
        <a:bodyPr/>
        <a:lstStyle/>
        <a:p>
          <a:endParaRPr lang="en-US"/>
        </a:p>
      </dgm:t>
    </dgm:pt>
    <dgm:pt modelId="{0E2D9A5E-0A3B-46A4-85B5-98F05B2F5AA4}" type="parTrans" cxnId="{D17ED9BB-1EEF-4837-BB7A-C89B3C4BC087}">
      <dgm:prSet/>
      <dgm:spPr/>
      <dgm:t>
        <a:bodyPr/>
        <a:lstStyle/>
        <a:p>
          <a:endParaRPr lang="en-US"/>
        </a:p>
      </dgm:t>
    </dgm:pt>
    <dgm:pt modelId="{62801E2F-58E0-44D3-8266-FE8ADEA51DD8}" type="pres">
      <dgm:prSet presAssocID="{AE064878-0B55-40D5-9246-C215B0735B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217C00-778F-4736-828B-C5C000A03B33}" type="pres">
      <dgm:prSet presAssocID="{7E75765E-EEC6-405A-A0AA-7F8C7DB08F6D}" presName="hierRoot1" presStyleCnt="0"/>
      <dgm:spPr/>
    </dgm:pt>
    <dgm:pt modelId="{2B8B9CD2-AF3E-4C6A-B910-F5AB76F8FA41}" type="pres">
      <dgm:prSet presAssocID="{7E75765E-EEC6-405A-A0AA-7F8C7DB08F6D}" presName="composite" presStyleCnt="0"/>
      <dgm:spPr/>
    </dgm:pt>
    <dgm:pt modelId="{0D9D4373-1E3B-4094-9139-D2E76E0341B0}" type="pres">
      <dgm:prSet presAssocID="{7E75765E-EEC6-405A-A0AA-7F8C7DB08F6D}" presName="background" presStyleLbl="node0" presStyleIdx="0" presStyleCnt="3"/>
      <dgm:spPr/>
    </dgm:pt>
    <dgm:pt modelId="{37FF78BA-5354-4A0B-838E-D5C43D782A4C}" type="pres">
      <dgm:prSet presAssocID="{7E75765E-EEC6-405A-A0AA-7F8C7DB08F6D}" presName="text" presStyleLbl="fgAcc0" presStyleIdx="0" presStyleCnt="3">
        <dgm:presLayoutVars>
          <dgm:chPref val="3"/>
        </dgm:presLayoutVars>
      </dgm:prSet>
      <dgm:spPr/>
    </dgm:pt>
    <dgm:pt modelId="{C790336E-7213-45A5-80AF-9AE78321D55C}" type="pres">
      <dgm:prSet presAssocID="{7E75765E-EEC6-405A-A0AA-7F8C7DB08F6D}" presName="hierChild2" presStyleCnt="0"/>
      <dgm:spPr/>
    </dgm:pt>
    <dgm:pt modelId="{DB9AB13C-5C24-49E1-85C8-E52A435E0A12}" type="pres">
      <dgm:prSet presAssocID="{C3B76F9D-6C9D-4183-A98B-C2F336856DB7}" presName="hierRoot1" presStyleCnt="0"/>
      <dgm:spPr/>
    </dgm:pt>
    <dgm:pt modelId="{BAB88100-BFB1-4CF8-8795-46A4990627AF}" type="pres">
      <dgm:prSet presAssocID="{C3B76F9D-6C9D-4183-A98B-C2F336856DB7}" presName="composite" presStyleCnt="0"/>
      <dgm:spPr/>
    </dgm:pt>
    <dgm:pt modelId="{C70019C9-485F-4783-8414-888D67B3896D}" type="pres">
      <dgm:prSet presAssocID="{C3B76F9D-6C9D-4183-A98B-C2F336856DB7}" presName="background" presStyleLbl="node0" presStyleIdx="1" presStyleCnt="3"/>
      <dgm:spPr/>
    </dgm:pt>
    <dgm:pt modelId="{089C6EAE-C444-4D57-BCD6-C5A90B4F25A9}" type="pres">
      <dgm:prSet presAssocID="{C3B76F9D-6C9D-4183-A98B-C2F336856DB7}" presName="text" presStyleLbl="fgAcc0" presStyleIdx="1" presStyleCnt="3">
        <dgm:presLayoutVars>
          <dgm:chPref val="3"/>
        </dgm:presLayoutVars>
      </dgm:prSet>
      <dgm:spPr/>
    </dgm:pt>
    <dgm:pt modelId="{6DF9C8C9-BCF0-41B0-BD49-F69519BBAB5E}" type="pres">
      <dgm:prSet presAssocID="{C3B76F9D-6C9D-4183-A98B-C2F336856DB7}" presName="hierChild2" presStyleCnt="0"/>
      <dgm:spPr/>
    </dgm:pt>
    <dgm:pt modelId="{10958CBB-AC5E-4A27-A72F-E6DF4452A063}" type="pres">
      <dgm:prSet presAssocID="{AEED1087-B10E-48C2-BE2C-67D515C46758}" presName="hierRoot1" presStyleCnt="0"/>
      <dgm:spPr/>
    </dgm:pt>
    <dgm:pt modelId="{23FB93B8-255E-4D69-BED1-6C34FEA3A73D}" type="pres">
      <dgm:prSet presAssocID="{AEED1087-B10E-48C2-BE2C-67D515C46758}" presName="composite" presStyleCnt="0"/>
      <dgm:spPr/>
    </dgm:pt>
    <dgm:pt modelId="{D093113C-D177-4ECA-82EB-48E34A924F13}" type="pres">
      <dgm:prSet presAssocID="{AEED1087-B10E-48C2-BE2C-67D515C46758}" presName="background" presStyleLbl="node0" presStyleIdx="2" presStyleCnt="3"/>
      <dgm:spPr/>
    </dgm:pt>
    <dgm:pt modelId="{9048BDFD-42E4-4592-A13E-8611DF9EADD4}" type="pres">
      <dgm:prSet presAssocID="{AEED1087-B10E-48C2-BE2C-67D515C46758}" presName="text" presStyleLbl="fgAcc0" presStyleIdx="2" presStyleCnt="3">
        <dgm:presLayoutVars>
          <dgm:chPref val="3"/>
        </dgm:presLayoutVars>
      </dgm:prSet>
      <dgm:spPr/>
    </dgm:pt>
    <dgm:pt modelId="{5103C301-CDA8-4171-AA11-2A625FAAF51D}" type="pres">
      <dgm:prSet presAssocID="{AEED1087-B10E-48C2-BE2C-67D515C46758}" presName="hierChild2" presStyleCnt="0"/>
      <dgm:spPr/>
    </dgm:pt>
  </dgm:ptLst>
  <dgm:cxnLst>
    <dgm:cxn modelId="{506B5D00-96DC-464B-B796-963AAE1EC079}" type="presOf" srcId="{AEED1087-B10E-48C2-BE2C-67D515C46758}" destId="{9048BDFD-42E4-4592-A13E-8611DF9EADD4}" srcOrd="0" destOrd="0" presId="urn:microsoft.com/office/officeart/2005/8/layout/hierarchy1"/>
    <dgm:cxn modelId="{5AACB806-67AE-4D06-A1CD-110D1AE41DF6}" type="presOf" srcId="{7E75765E-EEC6-405A-A0AA-7F8C7DB08F6D}" destId="{37FF78BA-5354-4A0B-838E-D5C43D782A4C}" srcOrd="0" destOrd="0" presId="urn:microsoft.com/office/officeart/2005/8/layout/hierarchy1"/>
    <dgm:cxn modelId="{32141823-0FE9-4641-8DBA-D3E093AC877E}" type="presOf" srcId="{C3B76F9D-6C9D-4183-A98B-C2F336856DB7}" destId="{089C6EAE-C444-4D57-BCD6-C5A90B4F25A9}" srcOrd="0" destOrd="0" presId="urn:microsoft.com/office/officeart/2005/8/layout/hierarchy1"/>
    <dgm:cxn modelId="{3D9BB67C-B42F-46A1-95EC-A8F54098C83A}" type="presOf" srcId="{AE064878-0B55-40D5-9246-C215B0735B5D}" destId="{62801E2F-58E0-44D3-8266-FE8ADEA51DD8}" srcOrd="0" destOrd="0" presId="urn:microsoft.com/office/officeart/2005/8/layout/hierarchy1"/>
    <dgm:cxn modelId="{07B8AF94-5288-4843-A46E-9F0D19F802E0}" srcId="{AE064878-0B55-40D5-9246-C215B0735B5D}" destId="{C3B76F9D-6C9D-4183-A98B-C2F336856DB7}" srcOrd="1" destOrd="0" parTransId="{D678065D-FB01-4858-8EEF-70478359C8D7}" sibTransId="{B0158705-B459-425D-A5DE-54312C86834F}"/>
    <dgm:cxn modelId="{D17ED9BB-1EEF-4837-BB7A-C89B3C4BC087}" srcId="{AE064878-0B55-40D5-9246-C215B0735B5D}" destId="{7E75765E-EEC6-405A-A0AA-7F8C7DB08F6D}" srcOrd="0" destOrd="0" parTransId="{0E2D9A5E-0A3B-46A4-85B5-98F05B2F5AA4}" sibTransId="{5F60B06E-BC0D-434D-BF08-991C9923D351}"/>
    <dgm:cxn modelId="{C4763BED-9493-418A-8C83-0236F5D7F7BE}" srcId="{AE064878-0B55-40D5-9246-C215B0735B5D}" destId="{AEED1087-B10E-48C2-BE2C-67D515C46758}" srcOrd="2" destOrd="0" parTransId="{86C0AA45-3633-4948-9A15-B3E1D0A1A0D5}" sibTransId="{73BA5722-1AA9-4FB4-A20E-7DB99510A382}"/>
    <dgm:cxn modelId="{BC61D5A6-08D0-4A66-B9A6-28F1F7839145}" type="presParOf" srcId="{62801E2F-58E0-44D3-8266-FE8ADEA51DD8}" destId="{FB217C00-778F-4736-828B-C5C000A03B33}" srcOrd="0" destOrd="0" presId="urn:microsoft.com/office/officeart/2005/8/layout/hierarchy1"/>
    <dgm:cxn modelId="{C129FB4D-AD54-4020-9F32-0548DBEC564B}" type="presParOf" srcId="{FB217C00-778F-4736-828B-C5C000A03B33}" destId="{2B8B9CD2-AF3E-4C6A-B910-F5AB76F8FA41}" srcOrd="0" destOrd="0" presId="urn:microsoft.com/office/officeart/2005/8/layout/hierarchy1"/>
    <dgm:cxn modelId="{D42605A8-B362-42B2-AF90-C40B14254D5E}" type="presParOf" srcId="{2B8B9CD2-AF3E-4C6A-B910-F5AB76F8FA41}" destId="{0D9D4373-1E3B-4094-9139-D2E76E0341B0}" srcOrd="0" destOrd="0" presId="urn:microsoft.com/office/officeart/2005/8/layout/hierarchy1"/>
    <dgm:cxn modelId="{32AC01BB-520D-44A0-8A6E-B3A1484FE10B}" type="presParOf" srcId="{2B8B9CD2-AF3E-4C6A-B910-F5AB76F8FA41}" destId="{37FF78BA-5354-4A0B-838E-D5C43D782A4C}" srcOrd="1" destOrd="0" presId="urn:microsoft.com/office/officeart/2005/8/layout/hierarchy1"/>
    <dgm:cxn modelId="{406D2546-2DE4-47F6-A322-A1CE2E203303}" type="presParOf" srcId="{FB217C00-778F-4736-828B-C5C000A03B33}" destId="{C790336E-7213-45A5-80AF-9AE78321D55C}" srcOrd="1" destOrd="0" presId="urn:microsoft.com/office/officeart/2005/8/layout/hierarchy1"/>
    <dgm:cxn modelId="{D9C046AC-DC99-4347-987C-8B2A9CFF7C19}" type="presParOf" srcId="{62801E2F-58E0-44D3-8266-FE8ADEA51DD8}" destId="{DB9AB13C-5C24-49E1-85C8-E52A435E0A12}" srcOrd="1" destOrd="0" presId="urn:microsoft.com/office/officeart/2005/8/layout/hierarchy1"/>
    <dgm:cxn modelId="{FAE41B5D-A2FD-47EF-98F3-0ECC052F898E}" type="presParOf" srcId="{DB9AB13C-5C24-49E1-85C8-E52A435E0A12}" destId="{BAB88100-BFB1-4CF8-8795-46A4990627AF}" srcOrd="0" destOrd="0" presId="urn:microsoft.com/office/officeart/2005/8/layout/hierarchy1"/>
    <dgm:cxn modelId="{42A40560-F21A-44FB-BF8A-8AC3DF291047}" type="presParOf" srcId="{BAB88100-BFB1-4CF8-8795-46A4990627AF}" destId="{C70019C9-485F-4783-8414-888D67B3896D}" srcOrd="0" destOrd="0" presId="urn:microsoft.com/office/officeart/2005/8/layout/hierarchy1"/>
    <dgm:cxn modelId="{34F50449-D318-4443-8AD6-BDAF414241B7}" type="presParOf" srcId="{BAB88100-BFB1-4CF8-8795-46A4990627AF}" destId="{089C6EAE-C444-4D57-BCD6-C5A90B4F25A9}" srcOrd="1" destOrd="0" presId="urn:microsoft.com/office/officeart/2005/8/layout/hierarchy1"/>
    <dgm:cxn modelId="{618D85F9-6F60-4686-8BD2-7B34D2DF0A80}" type="presParOf" srcId="{DB9AB13C-5C24-49E1-85C8-E52A435E0A12}" destId="{6DF9C8C9-BCF0-41B0-BD49-F69519BBAB5E}" srcOrd="1" destOrd="0" presId="urn:microsoft.com/office/officeart/2005/8/layout/hierarchy1"/>
    <dgm:cxn modelId="{F5EBAA31-629F-478F-96BD-93829A4D2A94}" type="presParOf" srcId="{62801E2F-58E0-44D3-8266-FE8ADEA51DD8}" destId="{10958CBB-AC5E-4A27-A72F-E6DF4452A063}" srcOrd="2" destOrd="0" presId="urn:microsoft.com/office/officeart/2005/8/layout/hierarchy1"/>
    <dgm:cxn modelId="{A4B50B28-5E4F-4A68-9547-784ACE192AFB}" type="presParOf" srcId="{10958CBB-AC5E-4A27-A72F-E6DF4452A063}" destId="{23FB93B8-255E-4D69-BED1-6C34FEA3A73D}" srcOrd="0" destOrd="0" presId="urn:microsoft.com/office/officeart/2005/8/layout/hierarchy1"/>
    <dgm:cxn modelId="{AA1EBE68-90CB-462F-B5FE-54BCE78F2A72}" type="presParOf" srcId="{23FB93B8-255E-4D69-BED1-6C34FEA3A73D}" destId="{D093113C-D177-4ECA-82EB-48E34A924F13}" srcOrd="0" destOrd="0" presId="urn:microsoft.com/office/officeart/2005/8/layout/hierarchy1"/>
    <dgm:cxn modelId="{7E9ED30D-9C50-48FC-AF6A-1BF2463F628E}" type="presParOf" srcId="{23FB93B8-255E-4D69-BED1-6C34FEA3A73D}" destId="{9048BDFD-42E4-4592-A13E-8611DF9EADD4}" srcOrd="1" destOrd="0" presId="urn:microsoft.com/office/officeart/2005/8/layout/hierarchy1"/>
    <dgm:cxn modelId="{59689B6A-4887-4389-AE86-1605D012845D}" type="presParOf" srcId="{10958CBB-AC5E-4A27-A72F-E6DF4452A063}" destId="{5103C301-CDA8-4171-AA11-2A625FAAF5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1E76A-0EA5-4BF1-9C65-EF9F93EF9B0C}">
      <dsp:nvSpPr>
        <dsp:cNvPr id="0" name=""/>
        <dsp:cNvSpPr/>
      </dsp:nvSpPr>
      <dsp:spPr>
        <a:xfrm>
          <a:off x="0" y="852009"/>
          <a:ext cx="10279971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12A64-AE05-4CE5-B224-4C91A498AC11}">
      <dsp:nvSpPr>
        <dsp:cNvPr id="0" name=""/>
        <dsp:cNvSpPr/>
      </dsp:nvSpPr>
      <dsp:spPr>
        <a:xfrm>
          <a:off x="513998" y="512529"/>
          <a:ext cx="7195979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991" tIns="0" rIns="2719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Predicting if a customer will churn by around April 2017</a:t>
          </a:r>
        </a:p>
      </dsp:txBody>
      <dsp:txXfrm>
        <a:off x="547142" y="545673"/>
        <a:ext cx="7129691" cy="612672"/>
      </dsp:txXfrm>
    </dsp:sp>
    <dsp:sp modelId="{D3F794C4-18B1-46D4-ADE5-9610066129C2}">
      <dsp:nvSpPr>
        <dsp:cNvPr id="0" name=""/>
        <dsp:cNvSpPr/>
      </dsp:nvSpPr>
      <dsp:spPr>
        <a:xfrm>
          <a:off x="0" y="1895289"/>
          <a:ext cx="10279971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952FB-1F9B-4926-872C-1E1870AA3489}">
      <dsp:nvSpPr>
        <dsp:cNvPr id="0" name=""/>
        <dsp:cNvSpPr/>
      </dsp:nvSpPr>
      <dsp:spPr>
        <a:xfrm>
          <a:off x="513998" y="1555808"/>
          <a:ext cx="7195979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991" tIns="0" rIns="2719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Reading and analyzing enormous data from client</a:t>
          </a:r>
        </a:p>
      </dsp:txBody>
      <dsp:txXfrm>
        <a:off x="547142" y="1588952"/>
        <a:ext cx="7129691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B80B8-4AFC-4767-AF8B-2F20133FD7F1}">
      <dsp:nvSpPr>
        <dsp:cNvPr id="0" name=""/>
        <dsp:cNvSpPr/>
      </dsp:nvSpPr>
      <dsp:spPr>
        <a:xfrm>
          <a:off x="3513" y="162031"/>
          <a:ext cx="1902396" cy="2663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members.csv.7z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~186Mb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Contains each member’s basic info</a:t>
          </a:r>
        </a:p>
      </dsp:txBody>
      <dsp:txXfrm>
        <a:off x="3513" y="1174106"/>
        <a:ext cx="1902396" cy="1598013"/>
      </dsp:txXfrm>
    </dsp:sp>
    <dsp:sp modelId="{D3FB7901-3B5A-4D04-81A9-C202FED5C814}">
      <dsp:nvSpPr>
        <dsp:cNvPr id="0" name=""/>
        <dsp:cNvSpPr/>
      </dsp:nvSpPr>
      <dsp:spPr>
        <a:xfrm>
          <a:off x="555208" y="428366"/>
          <a:ext cx="799006" cy="7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2220" y="545378"/>
        <a:ext cx="564982" cy="564982"/>
      </dsp:txXfrm>
    </dsp:sp>
    <dsp:sp modelId="{4B20E8FE-EC42-4F2D-BAEB-06D5ECD98B09}">
      <dsp:nvSpPr>
        <dsp:cNvPr id="0" name=""/>
        <dsp:cNvSpPr/>
      </dsp:nvSpPr>
      <dsp:spPr>
        <a:xfrm>
          <a:off x="3513" y="2825314"/>
          <a:ext cx="190239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1E61B4-0405-4D60-AFEE-F0FBD0901FA1}">
      <dsp:nvSpPr>
        <dsp:cNvPr id="0" name=""/>
        <dsp:cNvSpPr/>
      </dsp:nvSpPr>
      <dsp:spPr>
        <a:xfrm>
          <a:off x="2096150" y="162031"/>
          <a:ext cx="1902396" cy="2663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transactions.csv.7z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~675Mb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Contains each member’s billing records</a:t>
          </a:r>
        </a:p>
      </dsp:txBody>
      <dsp:txXfrm>
        <a:off x="2096150" y="1174106"/>
        <a:ext cx="1902396" cy="1598013"/>
      </dsp:txXfrm>
    </dsp:sp>
    <dsp:sp modelId="{1BC9E018-8EEB-497E-A1E5-763FD4728E16}">
      <dsp:nvSpPr>
        <dsp:cNvPr id="0" name=""/>
        <dsp:cNvSpPr/>
      </dsp:nvSpPr>
      <dsp:spPr>
        <a:xfrm>
          <a:off x="2647845" y="428366"/>
          <a:ext cx="799006" cy="7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4857" y="545378"/>
        <a:ext cx="564982" cy="564982"/>
      </dsp:txXfrm>
    </dsp:sp>
    <dsp:sp modelId="{6825B1FC-CD48-4891-8B31-65AB97B5F31D}">
      <dsp:nvSpPr>
        <dsp:cNvPr id="0" name=""/>
        <dsp:cNvSpPr/>
      </dsp:nvSpPr>
      <dsp:spPr>
        <a:xfrm>
          <a:off x="2096150" y="2825314"/>
          <a:ext cx="190239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9A9A82-6B39-430B-BC74-AD36B2B2317A}">
      <dsp:nvSpPr>
        <dsp:cNvPr id="0" name=""/>
        <dsp:cNvSpPr/>
      </dsp:nvSpPr>
      <dsp:spPr>
        <a:xfrm>
          <a:off x="4188787" y="162031"/>
          <a:ext cx="1902396" cy="2663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train.csv.7z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32Mb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Gives information if user churned on March 2017</a:t>
          </a:r>
        </a:p>
      </dsp:txBody>
      <dsp:txXfrm>
        <a:off x="4188787" y="1174106"/>
        <a:ext cx="1902396" cy="1598013"/>
      </dsp:txXfrm>
    </dsp:sp>
    <dsp:sp modelId="{09335A33-6C4C-4810-8A1C-91E206C6EB79}">
      <dsp:nvSpPr>
        <dsp:cNvPr id="0" name=""/>
        <dsp:cNvSpPr/>
      </dsp:nvSpPr>
      <dsp:spPr>
        <a:xfrm>
          <a:off x="4740482" y="428366"/>
          <a:ext cx="799006" cy="7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7494" y="545378"/>
        <a:ext cx="564982" cy="564982"/>
      </dsp:txXfrm>
    </dsp:sp>
    <dsp:sp modelId="{5B6F3ACD-A9A9-471B-90A7-FA0959042FDD}">
      <dsp:nvSpPr>
        <dsp:cNvPr id="0" name=""/>
        <dsp:cNvSpPr/>
      </dsp:nvSpPr>
      <dsp:spPr>
        <a:xfrm>
          <a:off x="4188787" y="2825314"/>
          <a:ext cx="190239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116BCC-FE2D-429C-8976-61C64CF47ABC}">
      <dsp:nvSpPr>
        <dsp:cNvPr id="0" name=""/>
        <dsp:cNvSpPr/>
      </dsp:nvSpPr>
      <dsp:spPr>
        <a:xfrm>
          <a:off x="6281423" y="162031"/>
          <a:ext cx="1902396" cy="2663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user_logs.csv.7z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~6.65GB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User’s listening logs</a:t>
          </a:r>
        </a:p>
      </dsp:txBody>
      <dsp:txXfrm>
        <a:off x="6281423" y="1174106"/>
        <a:ext cx="1902396" cy="1598013"/>
      </dsp:txXfrm>
    </dsp:sp>
    <dsp:sp modelId="{14F12283-9B44-488D-83AE-12BB9241E3C2}">
      <dsp:nvSpPr>
        <dsp:cNvPr id="0" name=""/>
        <dsp:cNvSpPr/>
      </dsp:nvSpPr>
      <dsp:spPr>
        <a:xfrm>
          <a:off x="6833118" y="428366"/>
          <a:ext cx="799006" cy="7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0130" y="545378"/>
        <a:ext cx="564982" cy="564982"/>
      </dsp:txXfrm>
    </dsp:sp>
    <dsp:sp modelId="{DADC3EA7-F9D8-49F5-901D-54A704C0B7DC}">
      <dsp:nvSpPr>
        <dsp:cNvPr id="0" name=""/>
        <dsp:cNvSpPr/>
      </dsp:nvSpPr>
      <dsp:spPr>
        <a:xfrm>
          <a:off x="6281423" y="2825314"/>
          <a:ext cx="190239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F75828-4F6A-4FF1-8793-27E29D11193F}">
      <dsp:nvSpPr>
        <dsp:cNvPr id="0" name=""/>
        <dsp:cNvSpPr/>
      </dsp:nvSpPr>
      <dsp:spPr>
        <a:xfrm>
          <a:off x="8374060" y="162031"/>
          <a:ext cx="1902396" cy="2663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18" tIns="330200" rIns="1483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sample_submission_zero.csv.7z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~31Mb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</a:t>
          </a:r>
          <a:r>
            <a:rPr lang="en-US" sz="900" kern="1200" dirty="0" err="1"/>
            <a:t>msno</a:t>
          </a:r>
          <a:r>
            <a:rPr lang="en-US" sz="900" kern="1200" dirty="0"/>
            <a:t> to be predicted</a:t>
          </a:r>
        </a:p>
      </dsp:txBody>
      <dsp:txXfrm>
        <a:off x="8374060" y="1174106"/>
        <a:ext cx="1902396" cy="1598013"/>
      </dsp:txXfrm>
    </dsp:sp>
    <dsp:sp modelId="{102AAD44-EC39-464D-BFFD-E6437E6E23D4}">
      <dsp:nvSpPr>
        <dsp:cNvPr id="0" name=""/>
        <dsp:cNvSpPr/>
      </dsp:nvSpPr>
      <dsp:spPr>
        <a:xfrm>
          <a:off x="8925755" y="428366"/>
          <a:ext cx="799006" cy="7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4" tIns="12700" rIns="622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42767" y="545378"/>
        <a:ext cx="564982" cy="564982"/>
      </dsp:txXfrm>
    </dsp:sp>
    <dsp:sp modelId="{03E189CE-D74D-4697-9A6F-C52C6E543419}">
      <dsp:nvSpPr>
        <dsp:cNvPr id="0" name=""/>
        <dsp:cNvSpPr/>
      </dsp:nvSpPr>
      <dsp:spPr>
        <a:xfrm>
          <a:off x="8374060" y="2825314"/>
          <a:ext cx="190239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29EFA-84E2-4474-99A7-2E625D594935}">
      <dsp:nvSpPr>
        <dsp:cNvPr id="0" name=""/>
        <dsp:cNvSpPr/>
      </dsp:nvSpPr>
      <dsp:spPr>
        <a:xfrm>
          <a:off x="3101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2 remote machines on Digital Ocean (8GB RAM with 4 </a:t>
          </a:r>
          <a:r>
            <a:rPr lang="en-US" sz="1900" kern="1200" dirty="0" err="1"/>
            <a:t>Cpu’s</a:t>
          </a:r>
          <a:r>
            <a:rPr lang="en-US" sz="1900" kern="1200" dirty="0"/>
            <a:t>)</a:t>
          </a:r>
        </a:p>
      </dsp:txBody>
      <dsp:txXfrm>
        <a:off x="3101" y="1169306"/>
        <a:ext cx="2460156" cy="1846273"/>
      </dsp:txXfrm>
    </dsp:sp>
    <dsp:sp modelId="{3B4F0AE1-9182-49B3-8723-A7CA7E1E0108}">
      <dsp:nvSpPr>
        <dsp:cNvPr id="0" name=""/>
        <dsp:cNvSpPr/>
      </dsp:nvSpPr>
      <dsp:spPr>
        <a:xfrm>
          <a:off x="771610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906800" y="442902"/>
        <a:ext cx="652756" cy="652756"/>
      </dsp:txXfrm>
    </dsp:sp>
    <dsp:sp modelId="{3689B55C-3566-4EF2-A920-077202D42040}">
      <dsp:nvSpPr>
        <dsp:cNvPr id="0" name=""/>
        <dsp:cNvSpPr/>
      </dsp:nvSpPr>
      <dsp:spPr>
        <a:xfrm>
          <a:off x="3101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5EBC4-C2E0-49DF-9A7D-721E7680ACE2}">
      <dsp:nvSpPr>
        <dsp:cNvPr id="0" name=""/>
        <dsp:cNvSpPr/>
      </dsp:nvSpPr>
      <dsp:spPr>
        <a:xfrm>
          <a:off x="2736974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Download files from Kaggle</a:t>
          </a:r>
        </a:p>
      </dsp:txBody>
      <dsp:txXfrm>
        <a:off x="2736974" y="1169306"/>
        <a:ext cx="2460156" cy="1846273"/>
      </dsp:txXfrm>
    </dsp:sp>
    <dsp:sp modelId="{467E5A12-A9EC-40AB-A150-886D96080B82}">
      <dsp:nvSpPr>
        <dsp:cNvPr id="0" name=""/>
        <dsp:cNvSpPr/>
      </dsp:nvSpPr>
      <dsp:spPr>
        <a:xfrm>
          <a:off x="3477782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612972" y="442902"/>
        <a:ext cx="652756" cy="652756"/>
      </dsp:txXfrm>
    </dsp:sp>
    <dsp:sp modelId="{AC3771E3-D19E-4293-B113-4D5360B417CC}">
      <dsp:nvSpPr>
        <dsp:cNvPr id="0" name=""/>
        <dsp:cNvSpPr/>
      </dsp:nvSpPr>
      <dsp:spPr>
        <a:xfrm>
          <a:off x="2709272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76B62-D5C5-47B7-8620-501269CF1311}">
      <dsp:nvSpPr>
        <dsp:cNvPr id="0" name=""/>
        <dsp:cNvSpPr/>
      </dsp:nvSpPr>
      <dsp:spPr>
        <a:xfrm>
          <a:off x="5415444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Setup </a:t>
          </a:r>
          <a:r>
            <a:rPr lang="en-US" sz="1900" kern="1200" dirty="0" err="1"/>
            <a:t>Jupyter</a:t>
          </a:r>
          <a:r>
            <a:rPr lang="en-US" sz="1900" kern="1200" dirty="0"/>
            <a:t> notebook and python on remote environment</a:t>
          </a:r>
        </a:p>
      </dsp:txBody>
      <dsp:txXfrm>
        <a:off x="5415444" y="1169306"/>
        <a:ext cx="2460156" cy="1846273"/>
      </dsp:txXfrm>
    </dsp:sp>
    <dsp:sp modelId="{6F78F081-AE63-4C8E-B4CC-B406B6E318DB}">
      <dsp:nvSpPr>
        <dsp:cNvPr id="0" name=""/>
        <dsp:cNvSpPr/>
      </dsp:nvSpPr>
      <dsp:spPr>
        <a:xfrm>
          <a:off x="6183954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319144" y="442902"/>
        <a:ext cx="652756" cy="652756"/>
      </dsp:txXfrm>
    </dsp:sp>
    <dsp:sp modelId="{2F8C70E5-D4E2-44E4-9267-EE170D5D851C}">
      <dsp:nvSpPr>
        <dsp:cNvPr id="0" name=""/>
        <dsp:cNvSpPr/>
      </dsp:nvSpPr>
      <dsp:spPr>
        <a:xfrm>
          <a:off x="5415444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F5CAC-554A-4659-95BA-3DFBF40114BE}">
      <dsp:nvSpPr>
        <dsp:cNvPr id="0" name=""/>
        <dsp:cNvSpPr/>
      </dsp:nvSpPr>
      <dsp:spPr>
        <a:xfrm>
          <a:off x="8121615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Host </a:t>
          </a:r>
          <a:r>
            <a:rPr lang="en-US" sz="1900" kern="1200" dirty="0" err="1"/>
            <a:t>jupyter</a:t>
          </a:r>
          <a:r>
            <a:rPr lang="en-US" sz="1900" kern="1200" dirty="0"/>
            <a:t> on remote machines and connect through local browser</a:t>
          </a:r>
        </a:p>
      </dsp:txBody>
      <dsp:txXfrm>
        <a:off x="8121615" y="1169306"/>
        <a:ext cx="2460156" cy="1846273"/>
      </dsp:txXfrm>
    </dsp:sp>
    <dsp:sp modelId="{35E88464-23BD-41B9-B549-AEFEEE6BE535}">
      <dsp:nvSpPr>
        <dsp:cNvPr id="0" name=""/>
        <dsp:cNvSpPr/>
      </dsp:nvSpPr>
      <dsp:spPr>
        <a:xfrm>
          <a:off x="8890125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9025315" y="442902"/>
        <a:ext cx="652756" cy="652756"/>
      </dsp:txXfrm>
    </dsp:sp>
    <dsp:sp modelId="{525C4EC0-912E-4A87-A9E5-5888BC6F349A}">
      <dsp:nvSpPr>
        <dsp:cNvPr id="0" name=""/>
        <dsp:cNvSpPr/>
      </dsp:nvSpPr>
      <dsp:spPr>
        <a:xfrm>
          <a:off x="8121615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29EFA-84E2-4474-99A7-2E625D594935}">
      <dsp:nvSpPr>
        <dsp:cNvPr id="0" name=""/>
        <dsp:cNvSpPr/>
      </dsp:nvSpPr>
      <dsp:spPr>
        <a:xfrm>
          <a:off x="3101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if files can be handled by machine. (</a:t>
          </a:r>
          <a:r>
            <a:rPr lang="en-US" sz="1800" kern="1200" dirty="0" err="1"/>
            <a:t>user_logs</a:t>
          </a:r>
          <a:r>
            <a:rPr lang="en-US" sz="1800" kern="1200" dirty="0"/>
            <a:t> is too large for the machine)</a:t>
          </a:r>
        </a:p>
      </dsp:txBody>
      <dsp:txXfrm>
        <a:off x="3101" y="1169306"/>
        <a:ext cx="2460156" cy="1846273"/>
      </dsp:txXfrm>
    </dsp:sp>
    <dsp:sp modelId="{3B4F0AE1-9182-49B3-8723-A7CA7E1E0108}">
      <dsp:nvSpPr>
        <dsp:cNvPr id="0" name=""/>
        <dsp:cNvSpPr/>
      </dsp:nvSpPr>
      <dsp:spPr>
        <a:xfrm>
          <a:off x="771610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906800" y="442902"/>
        <a:ext cx="652756" cy="652756"/>
      </dsp:txXfrm>
    </dsp:sp>
    <dsp:sp modelId="{3689B55C-3566-4EF2-A920-077202D42040}">
      <dsp:nvSpPr>
        <dsp:cNvPr id="0" name=""/>
        <dsp:cNvSpPr/>
      </dsp:nvSpPr>
      <dsp:spPr>
        <a:xfrm>
          <a:off x="3101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5EBC4-C2E0-49DF-9A7D-721E7680ACE2}">
      <dsp:nvSpPr>
        <dsp:cNvPr id="0" name=""/>
        <dsp:cNvSpPr/>
      </dsp:nvSpPr>
      <dsp:spPr>
        <a:xfrm>
          <a:off x="2736974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exploratory analysis (visuals on the following slides)</a:t>
          </a:r>
        </a:p>
      </dsp:txBody>
      <dsp:txXfrm>
        <a:off x="2736974" y="1169306"/>
        <a:ext cx="2460156" cy="1846273"/>
      </dsp:txXfrm>
    </dsp:sp>
    <dsp:sp modelId="{467E5A12-A9EC-40AB-A150-886D96080B82}">
      <dsp:nvSpPr>
        <dsp:cNvPr id="0" name=""/>
        <dsp:cNvSpPr/>
      </dsp:nvSpPr>
      <dsp:spPr>
        <a:xfrm>
          <a:off x="3477782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612972" y="442902"/>
        <a:ext cx="652756" cy="652756"/>
      </dsp:txXfrm>
    </dsp:sp>
    <dsp:sp modelId="{AC3771E3-D19E-4293-B113-4D5360B417CC}">
      <dsp:nvSpPr>
        <dsp:cNvPr id="0" name=""/>
        <dsp:cNvSpPr/>
      </dsp:nvSpPr>
      <dsp:spPr>
        <a:xfrm>
          <a:off x="2709272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76B62-D5C5-47B7-8620-501269CF1311}">
      <dsp:nvSpPr>
        <dsp:cNvPr id="0" name=""/>
        <dsp:cNvSpPr/>
      </dsp:nvSpPr>
      <dsp:spPr>
        <a:xfrm>
          <a:off x="5415444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Aggregate key features</a:t>
          </a:r>
        </a:p>
      </dsp:txBody>
      <dsp:txXfrm>
        <a:off x="5415444" y="1169306"/>
        <a:ext cx="2460156" cy="1846273"/>
      </dsp:txXfrm>
    </dsp:sp>
    <dsp:sp modelId="{6F78F081-AE63-4C8E-B4CC-B406B6E318DB}">
      <dsp:nvSpPr>
        <dsp:cNvPr id="0" name=""/>
        <dsp:cNvSpPr/>
      </dsp:nvSpPr>
      <dsp:spPr>
        <a:xfrm>
          <a:off x="6183954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319144" y="442902"/>
        <a:ext cx="652756" cy="652756"/>
      </dsp:txXfrm>
    </dsp:sp>
    <dsp:sp modelId="{2F8C70E5-D4E2-44E4-9267-EE170D5D851C}">
      <dsp:nvSpPr>
        <dsp:cNvPr id="0" name=""/>
        <dsp:cNvSpPr/>
      </dsp:nvSpPr>
      <dsp:spPr>
        <a:xfrm>
          <a:off x="5415444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F5CAC-554A-4659-95BA-3DFBF40114BE}">
      <dsp:nvSpPr>
        <dsp:cNvPr id="0" name=""/>
        <dsp:cNvSpPr/>
      </dsp:nvSpPr>
      <dsp:spPr>
        <a:xfrm>
          <a:off x="8121615" y="0"/>
          <a:ext cx="2460156" cy="30771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03" tIns="330200" rIns="19180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Separate features and dependent variable</a:t>
          </a:r>
        </a:p>
      </dsp:txBody>
      <dsp:txXfrm>
        <a:off x="8121615" y="1169306"/>
        <a:ext cx="2460156" cy="1846273"/>
      </dsp:txXfrm>
    </dsp:sp>
    <dsp:sp modelId="{35E88464-23BD-41B9-B549-AEFEEE6BE535}">
      <dsp:nvSpPr>
        <dsp:cNvPr id="0" name=""/>
        <dsp:cNvSpPr/>
      </dsp:nvSpPr>
      <dsp:spPr>
        <a:xfrm>
          <a:off x="8890125" y="307712"/>
          <a:ext cx="923136" cy="9231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71" tIns="12700" rIns="7197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9025315" y="442902"/>
        <a:ext cx="652756" cy="652756"/>
      </dsp:txXfrm>
    </dsp:sp>
    <dsp:sp modelId="{525C4EC0-912E-4A87-A9E5-5888BC6F349A}">
      <dsp:nvSpPr>
        <dsp:cNvPr id="0" name=""/>
        <dsp:cNvSpPr/>
      </dsp:nvSpPr>
      <dsp:spPr>
        <a:xfrm>
          <a:off x="8121615" y="3077050"/>
          <a:ext cx="246015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7397-EB8B-40CF-BDA5-C1E5A0C9B18B}">
      <dsp:nvSpPr>
        <dsp:cNvPr id="0" name=""/>
        <dsp:cNvSpPr/>
      </dsp:nvSpPr>
      <dsp:spPr>
        <a:xfrm>
          <a:off x="3865" y="99428"/>
          <a:ext cx="2324036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  <a:r>
            <a:rPr lang="en-US" sz="1600" kern="1200" baseline="30000"/>
            <a:t>st</a:t>
          </a:r>
          <a:r>
            <a:rPr lang="en-US" sz="1600" kern="1200"/>
            <a:t> Submission</a:t>
          </a:r>
        </a:p>
      </dsp:txBody>
      <dsp:txXfrm>
        <a:off x="3865" y="99428"/>
        <a:ext cx="2324036" cy="460800"/>
      </dsp:txXfrm>
    </dsp:sp>
    <dsp:sp modelId="{CA39BAA3-C66E-4A63-93DB-264535A9D0FE}">
      <dsp:nvSpPr>
        <dsp:cNvPr id="0" name=""/>
        <dsp:cNvSpPr/>
      </dsp:nvSpPr>
      <dsp:spPr>
        <a:xfrm>
          <a:off x="3865" y="560228"/>
          <a:ext cx="2324036" cy="23277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Incorrect (I predicted the churn value not its probability)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Logloss</a:t>
          </a:r>
          <a:r>
            <a:rPr lang="en-US" sz="1600" kern="1200" dirty="0"/>
            <a:t>: </a:t>
          </a:r>
          <a:r>
            <a:rPr lang="en-US" sz="1600" b="0" i="0" kern="1200" dirty="0"/>
            <a:t>15.56331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RandomForest with RandomizedSearchCV for parameter optimization</a:t>
          </a:r>
        </a:p>
      </dsp:txBody>
      <dsp:txXfrm>
        <a:off x="3865" y="560228"/>
        <a:ext cx="2324036" cy="2327760"/>
      </dsp:txXfrm>
    </dsp:sp>
    <dsp:sp modelId="{B1EC78E7-7B98-4DBF-B2C8-B8A28BAD5C41}">
      <dsp:nvSpPr>
        <dsp:cNvPr id="0" name=""/>
        <dsp:cNvSpPr/>
      </dsp:nvSpPr>
      <dsp:spPr>
        <a:xfrm>
          <a:off x="2653266" y="99428"/>
          <a:ext cx="2324036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  <a:r>
            <a:rPr lang="en-US" sz="1600" kern="1200" baseline="30000"/>
            <a:t>nd</a:t>
          </a:r>
          <a:r>
            <a:rPr lang="en-US" sz="1600" kern="1200"/>
            <a:t> Submission</a:t>
          </a:r>
        </a:p>
      </dsp:txBody>
      <dsp:txXfrm>
        <a:off x="2653266" y="99428"/>
        <a:ext cx="2324036" cy="460800"/>
      </dsp:txXfrm>
    </dsp:sp>
    <dsp:sp modelId="{4F61F84C-B209-4961-904B-AB5C3D7C973C}">
      <dsp:nvSpPr>
        <dsp:cNvPr id="0" name=""/>
        <dsp:cNvSpPr/>
      </dsp:nvSpPr>
      <dsp:spPr>
        <a:xfrm>
          <a:off x="2653266" y="560228"/>
          <a:ext cx="2324036" cy="23277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Overfit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Logloss: </a:t>
          </a:r>
          <a:r>
            <a:rPr lang="en-US" sz="1600" b="0" i="0" kern="1200"/>
            <a:t>0.32831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RandomForest</a:t>
          </a:r>
          <a:r>
            <a:rPr lang="en-US" sz="1600" kern="1200" dirty="0"/>
            <a:t> with </a:t>
          </a:r>
          <a:r>
            <a:rPr lang="en-US" sz="1600" kern="1200" dirty="0" err="1"/>
            <a:t>RandomizedSearchCV</a:t>
          </a:r>
          <a:r>
            <a:rPr lang="en-US" sz="1600" kern="1200" dirty="0"/>
            <a:t> for parameter optimization</a:t>
          </a:r>
        </a:p>
      </dsp:txBody>
      <dsp:txXfrm>
        <a:off x="2653266" y="560228"/>
        <a:ext cx="2324036" cy="2327760"/>
      </dsp:txXfrm>
    </dsp:sp>
    <dsp:sp modelId="{99B1989D-E265-4E31-B8E9-F142318D4BDE}">
      <dsp:nvSpPr>
        <dsp:cNvPr id="0" name=""/>
        <dsp:cNvSpPr/>
      </dsp:nvSpPr>
      <dsp:spPr>
        <a:xfrm>
          <a:off x="5302668" y="99428"/>
          <a:ext cx="2324036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Submission</a:t>
          </a:r>
        </a:p>
      </dsp:txBody>
      <dsp:txXfrm>
        <a:off x="5302668" y="99428"/>
        <a:ext cx="2324036" cy="460800"/>
      </dsp:txXfrm>
    </dsp:sp>
    <dsp:sp modelId="{569892F9-64C5-4BBF-91CB-1120EBC2E7C7}">
      <dsp:nvSpPr>
        <dsp:cNvPr id="0" name=""/>
        <dsp:cNvSpPr/>
      </dsp:nvSpPr>
      <dsp:spPr>
        <a:xfrm>
          <a:off x="5302668" y="560228"/>
          <a:ext cx="2324036" cy="23277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than before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Logloss</a:t>
          </a:r>
          <a:r>
            <a:rPr lang="en-US" sz="1600" kern="1200" dirty="0"/>
            <a:t>: </a:t>
          </a:r>
          <a:r>
            <a:rPr lang="en-US" sz="1600" b="0" i="0" kern="1200" dirty="0"/>
            <a:t>0.27354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XGBoost</a:t>
          </a:r>
          <a:r>
            <a:rPr lang="en-US" sz="1600" kern="1200" dirty="0"/>
            <a:t> with </a:t>
          </a:r>
          <a:r>
            <a:rPr lang="en-US" sz="1600" kern="1200" dirty="0" err="1"/>
            <a:t>RandomizedSearchCV</a:t>
          </a:r>
          <a:r>
            <a:rPr lang="en-US" sz="1600" kern="1200" dirty="0"/>
            <a:t> for parameter optimization</a:t>
          </a:r>
        </a:p>
      </dsp:txBody>
      <dsp:txXfrm>
        <a:off x="5302668" y="560228"/>
        <a:ext cx="2324036" cy="2327760"/>
      </dsp:txXfrm>
    </dsp:sp>
    <dsp:sp modelId="{3E0BF69D-5FE5-402F-976C-6FB65ADFA437}">
      <dsp:nvSpPr>
        <dsp:cNvPr id="0" name=""/>
        <dsp:cNvSpPr/>
      </dsp:nvSpPr>
      <dsp:spPr>
        <a:xfrm>
          <a:off x="7952069" y="99428"/>
          <a:ext cx="2324036" cy="460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  <a:r>
            <a:rPr lang="en-US" sz="1600" kern="1200" baseline="30000"/>
            <a:t>th</a:t>
          </a:r>
          <a:r>
            <a:rPr lang="en-US" sz="1600" kern="1200"/>
            <a:t> Submission</a:t>
          </a:r>
        </a:p>
      </dsp:txBody>
      <dsp:txXfrm>
        <a:off x="7952069" y="99428"/>
        <a:ext cx="2324036" cy="460800"/>
      </dsp:txXfrm>
    </dsp:sp>
    <dsp:sp modelId="{135D6CDC-B350-4E52-BE2E-74C37CA146AD}">
      <dsp:nvSpPr>
        <dsp:cNvPr id="0" name=""/>
        <dsp:cNvSpPr/>
      </dsp:nvSpPr>
      <dsp:spPr>
        <a:xfrm>
          <a:off x="7955934" y="550987"/>
          <a:ext cx="2324036" cy="23277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than before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Logloss</a:t>
          </a:r>
          <a:r>
            <a:rPr lang="en-US" sz="1600" kern="1200" dirty="0"/>
            <a:t>: </a:t>
          </a:r>
          <a:r>
            <a:rPr lang="en-US" sz="1600" b="0" i="0" kern="1200" dirty="0"/>
            <a:t>0.25307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XGBoost with RandomizedSearchCV for parameter optimization</a:t>
          </a:r>
          <a:endParaRPr lang="en-US" sz="1600" kern="1200" dirty="0"/>
        </a:p>
      </dsp:txBody>
      <dsp:txXfrm>
        <a:off x="7955934" y="550987"/>
        <a:ext cx="2324036" cy="232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D4373-1E3B-4094-9139-D2E76E0341B0}">
      <dsp:nvSpPr>
        <dsp:cNvPr id="0" name=""/>
        <dsp:cNvSpPr/>
      </dsp:nvSpPr>
      <dsp:spPr>
        <a:xfrm>
          <a:off x="0" y="423146"/>
          <a:ext cx="2891241" cy="18359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FF78BA-5354-4A0B-838E-D5C43D782A4C}">
      <dsp:nvSpPr>
        <dsp:cNvPr id="0" name=""/>
        <dsp:cNvSpPr/>
      </dsp:nvSpPr>
      <dsp:spPr>
        <a:xfrm>
          <a:off x="321249" y="728333"/>
          <a:ext cx="2891241" cy="18359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was able to read the </a:t>
          </a:r>
          <a:r>
            <a:rPr lang="en-US" sz="1800" kern="1200" dirty="0" err="1"/>
            <a:t>user_logs</a:t>
          </a:r>
          <a:r>
            <a:rPr lang="en-US" sz="1800" kern="1200" dirty="0"/>
            <a:t> using </a:t>
          </a:r>
          <a:r>
            <a:rPr lang="en-US" sz="1800" kern="1200" dirty="0" err="1"/>
            <a:t>dask</a:t>
          </a:r>
          <a:r>
            <a:rPr lang="en-US" sz="1800" kern="1200" dirty="0"/>
            <a:t> </a:t>
          </a:r>
          <a:r>
            <a:rPr lang="en-US" sz="1800" kern="1200" dirty="0" err="1"/>
            <a:t>dataframe</a:t>
          </a:r>
          <a:r>
            <a:rPr lang="en-US" sz="1800" kern="1200" dirty="0"/>
            <a:t> but was not able to compute anything from it. So I’ll continue to work on it</a:t>
          </a:r>
        </a:p>
      </dsp:txBody>
      <dsp:txXfrm>
        <a:off x="375022" y="782106"/>
        <a:ext cx="2783695" cy="1728392"/>
      </dsp:txXfrm>
    </dsp:sp>
    <dsp:sp modelId="{C70019C9-485F-4783-8414-888D67B3896D}">
      <dsp:nvSpPr>
        <dsp:cNvPr id="0" name=""/>
        <dsp:cNvSpPr/>
      </dsp:nvSpPr>
      <dsp:spPr>
        <a:xfrm>
          <a:off x="3533740" y="423146"/>
          <a:ext cx="2891241" cy="18359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C6EAE-C444-4D57-BCD6-C5A90B4F25A9}">
      <dsp:nvSpPr>
        <dsp:cNvPr id="0" name=""/>
        <dsp:cNvSpPr/>
      </dsp:nvSpPr>
      <dsp:spPr>
        <a:xfrm>
          <a:off x="3854989" y="728333"/>
          <a:ext cx="2891241" cy="18359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 RAM and CPU for faster model training</a:t>
          </a:r>
        </a:p>
      </dsp:txBody>
      <dsp:txXfrm>
        <a:off x="3908762" y="782106"/>
        <a:ext cx="2783695" cy="1728392"/>
      </dsp:txXfrm>
    </dsp:sp>
    <dsp:sp modelId="{D093113C-D177-4ECA-82EB-48E34A924F13}">
      <dsp:nvSpPr>
        <dsp:cNvPr id="0" name=""/>
        <dsp:cNvSpPr/>
      </dsp:nvSpPr>
      <dsp:spPr>
        <a:xfrm>
          <a:off x="7067480" y="423146"/>
          <a:ext cx="2891241" cy="18359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48BDFD-42E4-4592-A13E-8611DF9EADD4}">
      <dsp:nvSpPr>
        <dsp:cNvPr id="0" name=""/>
        <dsp:cNvSpPr/>
      </dsp:nvSpPr>
      <dsp:spPr>
        <a:xfrm>
          <a:off x="7388729" y="728333"/>
          <a:ext cx="2891241" cy="1835938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 correlation and feature importance of each features generated</a:t>
          </a:r>
        </a:p>
      </dsp:txBody>
      <dsp:txXfrm>
        <a:off x="7442502" y="782106"/>
        <a:ext cx="2783695" cy="172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09T02:41:54.072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14390 6103 5120,'65'0'2560,"-44"0"-4480,-21 0 5888,22 0-5376,-22 0 0,43 0-1024,21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09T02:41:54.66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12399 6911 3200,'-129'43'1536,"0"21"-1280,108-64 1536,-22 22-1792,0 0 0,21-22-1152,1 21 0,42-42 896,-21-44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1140440"/>
            <a:ext cx="10628415" cy="3930752"/>
          </a:xfrm>
        </p:spPr>
        <p:txBody>
          <a:bodyPr>
            <a:normAutofit/>
          </a:bodyPr>
          <a:lstStyle/>
          <a:p>
            <a:pPr fontAlgn="base"/>
            <a:r>
              <a:rPr lang="en-US" sz="6600" i="0" dirty="0"/>
              <a:t>WSDM - </a:t>
            </a:r>
            <a:r>
              <a:rPr lang="en-US" sz="6600" i="0" dirty="0" err="1"/>
              <a:t>KKB</a:t>
            </a:r>
            <a:r>
              <a:rPr lang="en-US" sz="6600" i="0" cap="none" dirty="0" err="1"/>
              <a:t>ox</a:t>
            </a:r>
            <a:r>
              <a:rPr lang="en-US" sz="6600" i="0" dirty="0" err="1"/>
              <a:t>'</a:t>
            </a:r>
            <a:r>
              <a:rPr lang="en-US" sz="6600" i="0" cap="none" dirty="0" err="1"/>
              <a:t>s</a:t>
            </a:r>
            <a:r>
              <a:rPr lang="en-US" sz="6600" i="0" dirty="0"/>
              <a:t> </a:t>
            </a:r>
            <a:r>
              <a:rPr lang="en-US" sz="6600" i="0" cap="none" dirty="0"/>
              <a:t>Churn prediction challenge</a:t>
            </a:r>
            <a:endParaRPr lang="en-US" sz="6600" i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7601" y="5232061"/>
            <a:ext cx="7034362" cy="982472"/>
          </a:xfrm>
        </p:spPr>
        <p:txBody>
          <a:bodyPr anchor="t">
            <a:normAutofit/>
          </a:bodyPr>
          <a:lstStyle/>
          <a:p>
            <a:r>
              <a:rPr lang="en-US" dirty="0"/>
              <a:t>By Kevin Rotairo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2D8931-3386-4565-B330-1CDB7334C350}"/>
                  </a:ext>
                </a:extLst>
              </p14:cNvPr>
              <p14:cNvContentPartPr/>
              <p14:nvPr/>
            </p14:nvContentPartPr>
            <p14:xfrm>
              <a:off x="9872363" y="4285192"/>
              <a:ext cx="77760" cy="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2D8931-3386-4565-B330-1CDB7334C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6243" y="4279682"/>
                <a:ext cx="89640" cy="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D01AAA-0AC4-4F42-8E6C-C1432C9BCBB2}"/>
                  </a:ext>
                </a:extLst>
              </p14:cNvPr>
              <p14:cNvContentPartPr/>
              <p14:nvPr/>
            </p14:nvContentPartPr>
            <p14:xfrm>
              <a:off x="8144123" y="4866232"/>
              <a:ext cx="147360" cy="6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D01AAA-0AC4-4F42-8E6C-C1432C9BCB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8372" y="4860516"/>
                <a:ext cx="158861" cy="73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20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B7D02-77C9-49A2-92CB-DD37EA63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987" y="610830"/>
            <a:ext cx="2748339" cy="5388901"/>
          </a:xfrm>
          <a:prstGeom prst="rect">
            <a:avLst/>
          </a:prstGeom>
        </p:spPr>
      </p:pic>
      <p:cxnSp>
        <p:nvCxnSpPr>
          <p:cNvPr id="30" name="Straight Connector 29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40902-A5D9-4C64-83B1-19E9A7F15D5A}"/>
              </a:ext>
            </a:extLst>
          </p:cNvPr>
          <p:cNvSpPr txBox="1"/>
          <p:nvPr/>
        </p:nvSpPr>
        <p:spPr>
          <a:xfrm>
            <a:off x="932873" y="1505527"/>
            <a:ext cx="5551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Majority of the gender field is also unfilled so I considered to not include gender as a feature in my final features</a:t>
            </a:r>
          </a:p>
        </p:txBody>
      </p:sp>
    </p:spTree>
    <p:extLst>
      <p:ext uri="{BB962C8B-B14F-4D97-AF65-F5344CB8AC3E}">
        <p14:creationId xmlns:p14="http://schemas.microsoft.com/office/powerpoint/2010/main" val="14578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EC610C-5F0C-414D-B31C-9D32B1840B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EC3A-0F30-46DF-AB0A-092841847D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90" y="1015157"/>
            <a:ext cx="7641716" cy="5279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AC8418E-B62A-4EE8-93FC-648639C1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6" y="1448863"/>
            <a:ext cx="7003807" cy="4412398"/>
          </a:xfrm>
          <a:prstGeom prst="rect">
            <a:avLst/>
          </a:prstGeom>
        </p:spPr>
      </p:pic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0AEF925B-AFD4-4702-BBA3-59C2F1F444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91C2D93D-AD0E-4155-A1E3-9D2D3144AC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9"/>
            <a:ext cx="81282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3ED75-B809-4BB8-9E98-8E6A19E60F41}"/>
              </a:ext>
            </a:extLst>
          </p:cNvPr>
          <p:cNvSpPr txBox="1"/>
          <p:nvPr/>
        </p:nvSpPr>
        <p:spPr>
          <a:xfrm>
            <a:off x="8010067" y="865931"/>
            <a:ext cx="3286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Though there are nulls, we still have majority of the city data with labels. </a:t>
            </a:r>
            <a:r>
              <a:rPr lang="en-US" sz="2800" b="1" dirty="0"/>
              <a:t>We can use this as a feature and it can be observed that majority of users are from city 1 (almost half)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18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EC610C-5F0C-414D-B31C-9D32B1840B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EC3A-0F30-46DF-AB0A-092841847D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90" y="1015157"/>
            <a:ext cx="7641716" cy="5279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appliance, air conditioner&#10;&#10;Description generated with very high confidence">
            <a:extLst>
              <a:ext uri="{FF2B5EF4-FFF2-40B4-BE49-F238E27FC236}">
                <a16:creationId xmlns:a16="http://schemas.microsoft.com/office/drawing/2014/main" id="{A4A135C5-2C17-4912-8A02-3D84816E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6" y="1396334"/>
            <a:ext cx="7003807" cy="4517455"/>
          </a:xfrm>
          <a:prstGeom prst="rect">
            <a:avLst/>
          </a:prstGeom>
        </p:spPr>
      </p:pic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0AEF925B-AFD4-4702-BBA3-59C2F1F444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91C2D93D-AD0E-4155-A1E3-9D2D3144AC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9"/>
            <a:ext cx="81282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1D1FB-1C85-445B-86D7-BFFF9DC6C279}"/>
              </a:ext>
            </a:extLst>
          </p:cNvPr>
          <p:cNvSpPr txBox="1"/>
          <p:nvPr/>
        </p:nvSpPr>
        <p:spPr>
          <a:xfrm>
            <a:off x="8010067" y="865931"/>
            <a:ext cx="32860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also see that the distribution of those who churned for each location seems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86152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88BEA3-1B75-4144-B39F-9C7BAC73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155" y="610830"/>
            <a:ext cx="2344171" cy="5388901"/>
          </a:xfrm>
          <a:prstGeom prst="rect">
            <a:avLst/>
          </a:prstGeom>
        </p:spPr>
      </p:pic>
      <p:cxnSp>
        <p:nvCxnSpPr>
          <p:cNvPr id="10" name="Straight Connector 9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D9A87-9B6B-4BFA-911F-FCE7AAB3305A}"/>
              </a:ext>
            </a:extLst>
          </p:cNvPr>
          <p:cNvSpPr txBox="1"/>
          <p:nvPr/>
        </p:nvSpPr>
        <p:spPr>
          <a:xfrm>
            <a:off x="1027376" y="976768"/>
            <a:ext cx="4579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Majority of the registration method can also be found. </a:t>
            </a:r>
            <a:r>
              <a:rPr lang="en-US" sz="2800" b="1" dirty="0"/>
              <a:t>We can use this as a feature and it can be observed that majority of users prefer method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487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1A72B0-55FA-4B2E-8A39-19CC3538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377" y="610830"/>
            <a:ext cx="2451949" cy="5388901"/>
          </a:xfrm>
          <a:prstGeom prst="rect">
            <a:avLst/>
          </a:prstGeom>
        </p:spPr>
      </p:pic>
      <p:cxnSp>
        <p:nvCxnSpPr>
          <p:cNvPr id="9" name="Straight Connector 8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8030-B82C-48BE-A5A4-66CA3E48CC35}"/>
              </a:ext>
            </a:extLst>
          </p:cNvPr>
          <p:cNvSpPr txBox="1"/>
          <p:nvPr/>
        </p:nvSpPr>
        <p:spPr>
          <a:xfrm>
            <a:off x="1027376" y="976768"/>
            <a:ext cx="4579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number of users for each registration id seem to correlate with the number of users who churn</a:t>
            </a:r>
          </a:p>
        </p:txBody>
      </p:sp>
    </p:spTree>
    <p:extLst>
      <p:ext uri="{BB962C8B-B14F-4D97-AF65-F5344CB8AC3E}">
        <p14:creationId xmlns:p14="http://schemas.microsoft.com/office/powerpoint/2010/main" val="161868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C4B34B1-CC34-45F5-975A-EB796A48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41" y="610830"/>
            <a:ext cx="1899586" cy="5388901"/>
          </a:xfrm>
          <a:prstGeom prst="rect">
            <a:avLst/>
          </a:prstGeom>
        </p:spPr>
      </p:pic>
      <p:cxnSp>
        <p:nvCxnSpPr>
          <p:cNvPr id="9" name="Straight Connector 8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39A47-F177-482D-98CF-347E1F606432}"/>
              </a:ext>
            </a:extLst>
          </p:cNvPr>
          <p:cNvSpPr txBox="1"/>
          <p:nvPr/>
        </p:nvSpPr>
        <p:spPr>
          <a:xfrm>
            <a:off x="1027376" y="976768"/>
            <a:ext cx="4579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the transactions table, we can see that there is a big difference between the number of churning users who did not choose to auto-renew</a:t>
            </a:r>
          </a:p>
        </p:txBody>
      </p:sp>
    </p:spTree>
    <p:extLst>
      <p:ext uri="{BB962C8B-B14F-4D97-AF65-F5344CB8AC3E}">
        <p14:creationId xmlns:p14="http://schemas.microsoft.com/office/powerpoint/2010/main" val="236676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27691F-7A40-477A-87C7-005991FF6F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043074-FD13-4556-B8CC-8B2EAA6B23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1319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0FC03D-2BDF-43F5-A36B-D40002743C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94" y="477519"/>
            <a:ext cx="51319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01792-297B-445B-B86A-94D31B2B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149" y="696558"/>
            <a:ext cx="4804625" cy="5459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1BFB2-81F3-4819-88E5-F6B3BC3E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690289"/>
            <a:ext cx="4804625" cy="1477422"/>
          </a:xfrm>
          <a:prstGeom prst="rect">
            <a:avLst/>
          </a:prstGeom>
        </p:spPr>
      </p:pic>
      <p:sp>
        <p:nvSpPr>
          <p:cNvPr id="27" name="Freeform 6" title="Page Number Shape">
            <a:extLst>
              <a:ext uri="{FF2B5EF4-FFF2-40B4-BE49-F238E27FC236}">
                <a16:creationId xmlns:a16="http://schemas.microsoft.com/office/drawing/2014/main" id="{3E58BE45-C0AD-4610-9DFD-9B95492A49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78BCA-ED18-492E-B4AB-C2ABBC6F1285}"/>
              </a:ext>
            </a:extLst>
          </p:cNvPr>
          <p:cNvSpPr txBox="1"/>
          <p:nvPr/>
        </p:nvSpPr>
        <p:spPr>
          <a:xfrm>
            <a:off x="1311564" y="1043709"/>
            <a:ext cx="379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amount paid and number of days subscribed are features I derived from the transactions.csv file</a:t>
            </a:r>
          </a:p>
        </p:txBody>
      </p:sp>
    </p:spTree>
    <p:extLst>
      <p:ext uri="{BB962C8B-B14F-4D97-AF65-F5344CB8AC3E}">
        <p14:creationId xmlns:p14="http://schemas.microsoft.com/office/powerpoint/2010/main" val="257591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 title="Verticle Rule Line">
            <a:extLst>
              <a:ext uri="{FF2B5EF4-FFF2-40B4-BE49-F238E27FC236}">
                <a16:creationId xmlns:a16="http://schemas.microsoft.com/office/drawing/2014/main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F72-7DE7-469B-884D-41DF6E3E2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1388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Freeform 6" title="Page Number Shape">
            <a:extLst>
              <a:ext uri="{FF2B5EF4-FFF2-40B4-BE49-F238E27FC236}">
                <a16:creationId xmlns:a16="http://schemas.microsoft.com/office/drawing/2014/main" id="{676184BD-E35A-4076-A646-FB2CD9234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935CD4-05F4-4DED-856D-2ACB1335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7" r="14127" b="-2"/>
          <a:stretch/>
        </p:blipFill>
        <p:spPr>
          <a:xfrm>
            <a:off x="20" y="10"/>
            <a:ext cx="7534635" cy="5412248"/>
          </a:xfrm>
          <a:prstGeom prst="rect">
            <a:avLst/>
          </a:prstGeom>
        </p:spPr>
      </p:pic>
      <p:cxnSp>
        <p:nvCxnSpPr>
          <p:cNvPr id="20" name="Straight Connector 19" title="Verticle Rule Line">
            <a:extLst>
              <a:ext uri="{FF2B5EF4-FFF2-40B4-BE49-F238E27FC236}">
                <a16:creationId xmlns:a16="http://schemas.microsoft.com/office/drawing/2014/main" id="{DAD3FAB1-4DDF-4AE7-8F23-1BD35D53325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4763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D49CA8-8CA6-405B-B807-1EF8BD1BAB16}"/>
              </a:ext>
            </a:extLst>
          </p:cNvPr>
          <p:cNvSpPr txBox="1"/>
          <p:nvPr/>
        </p:nvSpPr>
        <p:spPr>
          <a:xfrm>
            <a:off x="8116716" y="1143293"/>
            <a:ext cx="3421691" cy="510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 still tried logistic regression and used SVD to reduce all my features to 2 and plot</a:t>
            </a:r>
          </a:p>
        </p:txBody>
      </p:sp>
    </p:spTree>
    <p:extLst>
      <p:ext uri="{BB962C8B-B14F-4D97-AF65-F5344CB8AC3E}">
        <p14:creationId xmlns:p14="http://schemas.microsoft.com/office/powerpoint/2010/main" val="100137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7" name="Freeform 6" title="Page Number Shape">
            <a:extLst>
              <a:ext uri="{FF2B5EF4-FFF2-40B4-BE49-F238E27FC236}">
                <a16:creationId xmlns:a16="http://schemas.microsoft.com/office/drawing/2014/main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8" name="Straight Connector 28" title="Verticle Rule Line">
            <a:extLst>
              <a:ext uri="{FF2B5EF4-FFF2-40B4-BE49-F238E27FC236}">
                <a16:creationId xmlns:a16="http://schemas.microsoft.com/office/drawing/2014/main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0">
            <a:extLst>
              <a:ext uri="{FF2B5EF4-FFF2-40B4-BE49-F238E27FC236}">
                <a16:creationId xmlns:a16="http://schemas.microsoft.com/office/drawing/2014/main" id="{14AE7F72-7DE7-469B-884D-41DF6E3E2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1388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0" name="Freeform 6" title="Page Number Shape">
            <a:extLst>
              <a:ext uri="{FF2B5EF4-FFF2-40B4-BE49-F238E27FC236}">
                <a16:creationId xmlns:a16="http://schemas.microsoft.com/office/drawing/2014/main" id="{676184BD-E35A-4076-A646-FB2CD9234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C33B9-6AB2-48C9-96CA-1388A6124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7" r="13313" b="1"/>
          <a:stretch/>
        </p:blipFill>
        <p:spPr>
          <a:xfrm>
            <a:off x="20" y="10"/>
            <a:ext cx="7534635" cy="5412248"/>
          </a:xfrm>
          <a:prstGeom prst="rect">
            <a:avLst/>
          </a:prstGeom>
        </p:spPr>
      </p:pic>
      <p:cxnSp>
        <p:nvCxnSpPr>
          <p:cNvPr id="35" name="Straight Connector 34" title="Verticle Rule Line">
            <a:extLst>
              <a:ext uri="{FF2B5EF4-FFF2-40B4-BE49-F238E27FC236}">
                <a16:creationId xmlns:a16="http://schemas.microsoft.com/office/drawing/2014/main" id="{DAD3FAB1-4DDF-4AE7-8F23-1BD35D53325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4763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D49CA8-8CA6-405B-B807-1EF8BD1BAB16}"/>
              </a:ext>
            </a:extLst>
          </p:cNvPr>
          <p:cNvSpPr txBox="1"/>
          <p:nvPr/>
        </p:nvSpPr>
        <p:spPr>
          <a:xfrm>
            <a:off x="8116716" y="1143293"/>
            <a:ext cx="3421691" cy="510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Then I used SMOTE to synthetically generate more of the minority class (over sampling)</a:t>
            </a:r>
            <a:endParaRPr lang="en-US" sz="3400" i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60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/>
              <a:t>Data Science Problems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1" name="Freeform 6" title="Page Number Shape">
            <a:extLst>
              <a:ext uri="{FF2B5EF4-FFF2-40B4-BE49-F238E27FC236}">
                <a16:creationId xmlns:a16="http://schemas.microsoft.com/office/drawing/2014/main" id="{49EC5C96-A5B7-48AF-865B-32EA92606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1" title="Verticle Rule Line">
            <a:extLst>
              <a:ext uri="{FF2B5EF4-FFF2-40B4-BE49-F238E27FC236}">
                <a16:creationId xmlns:a16="http://schemas.microsoft.com/office/drawing/2014/main" id="{87D3361C-8AD4-4C09-8E01-4332488617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 title="Page Number Shape">
            <a:extLst>
              <a:ext uri="{FF2B5EF4-FFF2-40B4-BE49-F238E27FC236}">
                <a16:creationId xmlns:a16="http://schemas.microsoft.com/office/drawing/2014/main" id="{E5B0D21A-2419-4455-813A-EC140CF0C3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4" name="Straight Connector 15" title="Verticle Rule Line">
            <a:extLst>
              <a:ext uri="{FF2B5EF4-FFF2-40B4-BE49-F238E27FC236}">
                <a16:creationId xmlns:a16="http://schemas.microsoft.com/office/drawing/2014/main" id="{1ACF48EF-9227-4349-99D4-92AFE6503E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38DE79-34CD-40BC-99AB-BBD412EE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5" y="2226800"/>
            <a:ext cx="6423767" cy="2890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2D94E-3636-4B0E-B0EF-1FF155F5F9B3}"/>
              </a:ext>
            </a:extLst>
          </p:cNvPr>
          <p:cNvSpPr txBox="1"/>
          <p:nvPr/>
        </p:nvSpPr>
        <p:spPr>
          <a:xfrm>
            <a:off x="8188391" y="1143293"/>
            <a:ext cx="3350016" cy="42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But the results were really bad.</a:t>
            </a:r>
          </a:p>
        </p:txBody>
      </p:sp>
    </p:spTree>
    <p:extLst>
      <p:ext uri="{BB962C8B-B14F-4D97-AF65-F5344CB8AC3E}">
        <p14:creationId xmlns:p14="http://schemas.microsoft.com/office/powerpoint/2010/main" val="222033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C6C21149-7D17-44C2-AFB6-4D931DC55F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 title="Page Number Shape">
            <a:extLst>
              <a:ext uri="{FF2B5EF4-FFF2-40B4-BE49-F238E27FC236}">
                <a16:creationId xmlns:a16="http://schemas.microsoft.com/office/drawing/2014/main" id="{C2E5FCF0-567A-448C-A6E3-920BFC702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9DBB0-DD9F-440C-899E-2AF6AC41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 I used decision trees and boosting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2AE85D-6089-41B8-9F14-200D8EC1B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2955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86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8940BF86-1545-454F-930D-D633E83BA4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6" title="Page Number Shape">
            <a:extLst>
              <a:ext uri="{FF2B5EF4-FFF2-40B4-BE49-F238E27FC236}">
                <a16:creationId xmlns:a16="http://schemas.microsoft.com/office/drawing/2014/main" id="{4FA98957-023B-4B4C-B8F5-A60254A63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5" title="Horizontal Rule Line">
            <a:extLst>
              <a:ext uri="{FF2B5EF4-FFF2-40B4-BE49-F238E27FC236}">
                <a16:creationId xmlns:a16="http://schemas.microsoft.com/office/drawing/2014/main" id="{6BAD51BF-92DF-4BA7-A185-7E1D78DF4E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DF0BF00-4351-42FA-89A2-9B07CCBD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 dirty="0"/>
              <a:t>My current rank is: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5F83C-0414-487A-8A2C-C3F78232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551" y="643466"/>
            <a:ext cx="4799963" cy="4964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600" dirty="0"/>
              <a:t>Rank 157</a:t>
            </a:r>
            <a:r>
              <a:rPr lang="en-US" sz="16600" baseline="30000" dirty="0"/>
              <a:t>th</a:t>
            </a:r>
            <a:r>
              <a:rPr lang="en-US" sz="16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990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 title="Horizontal Rule Line">
            <a:extLst>
              <a:ext uri="{FF2B5EF4-FFF2-40B4-BE49-F238E27FC236}">
                <a16:creationId xmlns:a16="http://schemas.microsoft.com/office/drawing/2014/main" id="{C6C21149-7D17-44C2-AFB6-4D931DC55F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 title="Page Number Shape">
            <a:extLst>
              <a:ext uri="{FF2B5EF4-FFF2-40B4-BE49-F238E27FC236}">
                <a16:creationId xmlns:a16="http://schemas.microsoft.com/office/drawing/2014/main" id="{C2E5FCF0-567A-448C-A6E3-920BFC702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AFB9DBFC-8B1F-4479-AC24-DE5ED8D3B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91352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93CFB421-1668-4A87-91A6-E1B2BF23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6269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 title="Horizontal Rule Line">
            <a:extLst>
              <a:ext uri="{FF2B5EF4-FFF2-40B4-BE49-F238E27FC236}">
                <a16:creationId xmlns:a16="http://schemas.microsoft.com/office/drawing/2014/main" id="{C6C21149-7D17-44C2-AFB6-4D931DC55F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 title="Page Number Shape">
            <a:extLst>
              <a:ext uri="{FF2B5EF4-FFF2-40B4-BE49-F238E27FC236}">
                <a16:creationId xmlns:a16="http://schemas.microsoft.com/office/drawing/2014/main" id="{C2E5FCF0-567A-448C-A6E3-920BFC702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Science Problems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46C007-7585-4D43-9B84-E0615ECD4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344041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58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C6C21149-7D17-44C2-AFB6-4D931DC55F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 title="Page Number Shape">
            <a:extLst>
              <a:ext uri="{FF2B5EF4-FFF2-40B4-BE49-F238E27FC236}">
                <a16:creationId xmlns:a16="http://schemas.microsoft.com/office/drawing/2014/main" id="{C2E5FCF0-567A-448C-A6E3-920BFC702C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BE165-2AE0-453E-8F62-A71937A3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EF3B95-6E8A-40DB-9B2F-C537D46E2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66457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110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4E69A3-AF36-427D-AD1D-695E4362C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9B06A6-211C-43A2-8278-A81EAAD3AA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 title="Page Number Shape">
            <a:extLst>
              <a:ext uri="{FF2B5EF4-FFF2-40B4-BE49-F238E27FC236}">
                <a16:creationId xmlns:a16="http://schemas.microsoft.com/office/drawing/2014/main" id="{A3444B27-B543-4CF9-AB5E-E911874737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7" name="Straight Connector 36" title="Horizontal Rule Line">
            <a:extLst>
              <a:ext uri="{FF2B5EF4-FFF2-40B4-BE49-F238E27FC236}">
                <a16:creationId xmlns:a16="http://schemas.microsoft.com/office/drawing/2014/main" id="{333CEE56-E85F-4F4D-ABDB-0F0424AED67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387E060-982D-4914-8EE5-EF651F93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4747491"/>
            <a:ext cx="7289364" cy="127380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Environment setup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20998EF-EFD2-4856-A300-03EC4B6EF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58970"/>
              </p:ext>
            </p:extLst>
          </p:nvPr>
        </p:nvGraphicFramePr>
        <p:xfrm>
          <a:off x="840509" y="959170"/>
          <a:ext cx="10584873" cy="307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1">
            <a:extLst>
              <a:ext uri="{FF2B5EF4-FFF2-40B4-BE49-F238E27FC236}">
                <a16:creationId xmlns:a16="http://schemas.microsoft.com/office/drawing/2014/main" id="{3D4E69A3-AF36-427D-AD1D-695E4362C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759B06A6-211C-43A2-8278-A81EAAD3AA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 title="Page Number Shape">
            <a:extLst>
              <a:ext uri="{FF2B5EF4-FFF2-40B4-BE49-F238E27FC236}">
                <a16:creationId xmlns:a16="http://schemas.microsoft.com/office/drawing/2014/main" id="{A3444B27-B543-4CF9-AB5E-E911874737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8" name="Straight Connector 47" title="Horizontal Rule Line">
            <a:extLst>
              <a:ext uri="{FF2B5EF4-FFF2-40B4-BE49-F238E27FC236}">
                <a16:creationId xmlns:a16="http://schemas.microsoft.com/office/drawing/2014/main" id="{333CEE56-E85F-4F4D-ABDB-0F0424AED67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387E060-982D-4914-8EE5-EF651F93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4747491"/>
            <a:ext cx="7289364" cy="127380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Data preparation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20998EF-EFD2-4856-A300-03EC4B6EF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006822"/>
              </p:ext>
            </p:extLst>
          </p:nvPr>
        </p:nvGraphicFramePr>
        <p:xfrm>
          <a:off x="840509" y="959170"/>
          <a:ext cx="10584873" cy="307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6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085618-15EC-489E-95E5-AC41A6881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Exploring the data (using Tableau)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24AE04-6768-45CA-BA7D-E77749EDB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EC610C-5F0C-414D-B31C-9D32B1840B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5EC3A-0F30-46DF-AB0A-092841847D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90" y="1015157"/>
            <a:ext cx="7641716" cy="5279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1C7970-2F80-4887-9D6A-3895EC8B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75" y="1336890"/>
            <a:ext cx="2294989" cy="4636344"/>
          </a:xfrm>
          <a:prstGeom prst="rect">
            <a:avLst/>
          </a:prstGeom>
        </p:spPr>
      </p:pic>
      <p:sp>
        <p:nvSpPr>
          <p:cNvPr id="13" name="Freeform 6" title="Page Number Shape">
            <a:extLst>
              <a:ext uri="{FF2B5EF4-FFF2-40B4-BE49-F238E27FC236}">
                <a16:creationId xmlns:a16="http://schemas.microsoft.com/office/drawing/2014/main" id="{0AEF925B-AFD4-4702-BBA3-59C2F1F444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4" title="Verticle Rule Line">
            <a:extLst>
              <a:ext uri="{FF2B5EF4-FFF2-40B4-BE49-F238E27FC236}">
                <a16:creationId xmlns:a16="http://schemas.microsoft.com/office/drawing/2014/main" id="{91C2D93D-AD0E-4155-A1E3-9D2D3144AC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9"/>
            <a:ext cx="81282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39E4DD-7FD7-479B-83A6-3250AF736C52}"/>
              </a:ext>
            </a:extLst>
          </p:cNvPr>
          <p:cNvSpPr txBox="1"/>
          <p:nvPr/>
        </p:nvSpPr>
        <p:spPr>
          <a:xfrm>
            <a:off x="6664271" y="1789017"/>
            <a:ext cx="4216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immediately see that the data is very unbalanced, almost 94% is labeled as 0. </a:t>
            </a:r>
          </a:p>
          <a:p>
            <a:r>
              <a:rPr lang="en-US" sz="2800" b="1" dirty="0"/>
              <a:t>Therefore, we cannot simply use statistical models as it will be biased to the majority class.</a:t>
            </a:r>
          </a:p>
        </p:txBody>
      </p:sp>
    </p:spTree>
    <p:extLst>
      <p:ext uri="{BB962C8B-B14F-4D97-AF65-F5344CB8AC3E}">
        <p14:creationId xmlns:p14="http://schemas.microsoft.com/office/powerpoint/2010/main" val="21931863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Web998D</Template>
  <TotalTime>747</TotalTime>
  <Words>591</Words>
  <Application>Microsoft Office PowerPoint</Application>
  <PresentationFormat>Widescreen</PresentationFormat>
  <Paragraphs>96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Headlines</vt:lpstr>
      <vt:lpstr>WSDM - KKBox's Churn prediction challenge</vt:lpstr>
      <vt:lpstr>Contents</vt:lpstr>
      <vt:lpstr>Data Science Problems</vt:lpstr>
      <vt:lpstr>Data Preparation</vt:lpstr>
      <vt:lpstr>Data</vt:lpstr>
      <vt:lpstr>Environment setup</vt:lpstr>
      <vt:lpstr>Data preparation</vt:lpstr>
      <vt:lpstr>Exploring the data (using Tableau)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PowerPoint Presentation</vt:lpstr>
      <vt:lpstr>PowerPoint Presentation</vt:lpstr>
      <vt:lpstr>PowerPoint Presentation</vt:lpstr>
      <vt:lpstr>So I used decision trees and boosting</vt:lpstr>
      <vt:lpstr>My current rank is: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the relationship between public sentiment and the Philippine Stock market</dc:title>
  <dc:creator>Kevin Rotairo</dc:creator>
  <cp:lastModifiedBy>Kevin Rotairo</cp:lastModifiedBy>
  <cp:revision>37</cp:revision>
  <dcterms:created xsi:type="dcterms:W3CDTF">2017-09-08T11:50:14Z</dcterms:created>
  <dcterms:modified xsi:type="dcterms:W3CDTF">2017-10-01T18:37:56Z</dcterms:modified>
</cp:coreProperties>
</file>