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240" y="2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4435-50E6-FA45-9AEA-23AA2E2FB931}" type="datetimeFigureOut">
              <a:rPr kumimoji="1" lang="ja-JP" altLang="en-US" smtClean="0"/>
              <a:t>12/05/14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BEC-BEBA-8345-904D-76CD5CC1F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20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4435-50E6-FA45-9AEA-23AA2E2FB931}" type="datetimeFigureOut">
              <a:rPr kumimoji="1" lang="ja-JP" altLang="en-US" smtClean="0"/>
              <a:t>12/05/14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BEC-BEBA-8345-904D-76CD5CC1F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40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4435-50E6-FA45-9AEA-23AA2E2FB931}" type="datetimeFigureOut">
              <a:rPr kumimoji="1" lang="ja-JP" altLang="en-US" smtClean="0"/>
              <a:t>12/05/14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BEC-BEBA-8345-904D-76CD5CC1F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01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4435-50E6-FA45-9AEA-23AA2E2FB931}" type="datetimeFigureOut">
              <a:rPr kumimoji="1" lang="ja-JP" altLang="en-US" smtClean="0"/>
              <a:t>12/05/14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BEC-BEBA-8345-904D-76CD5CC1F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65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4435-50E6-FA45-9AEA-23AA2E2FB931}" type="datetimeFigureOut">
              <a:rPr kumimoji="1" lang="ja-JP" altLang="en-US" smtClean="0"/>
              <a:t>12/05/14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BEC-BEBA-8345-904D-76CD5CC1F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91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4435-50E6-FA45-9AEA-23AA2E2FB931}" type="datetimeFigureOut">
              <a:rPr kumimoji="1" lang="ja-JP" altLang="en-US" smtClean="0"/>
              <a:t>12/05/14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BEC-BEBA-8345-904D-76CD5CC1F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67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4435-50E6-FA45-9AEA-23AA2E2FB931}" type="datetimeFigureOut">
              <a:rPr kumimoji="1" lang="ja-JP" altLang="en-US" smtClean="0"/>
              <a:t>12/05/14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BEC-BEBA-8345-904D-76CD5CC1F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58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4435-50E6-FA45-9AEA-23AA2E2FB931}" type="datetimeFigureOut">
              <a:rPr kumimoji="1" lang="ja-JP" altLang="en-US" smtClean="0"/>
              <a:t>12/05/14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BEC-BEBA-8345-904D-76CD5CC1F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82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4435-50E6-FA45-9AEA-23AA2E2FB931}" type="datetimeFigureOut">
              <a:rPr kumimoji="1" lang="ja-JP" altLang="en-US" smtClean="0"/>
              <a:t>12/05/14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BEC-BEBA-8345-904D-76CD5CC1F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7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4435-50E6-FA45-9AEA-23AA2E2FB931}" type="datetimeFigureOut">
              <a:rPr kumimoji="1" lang="ja-JP" altLang="en-US" smtClean="0"/>
              <a:t>12/05/14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BEC-BEBA-8345-904D-76CD5CC1F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93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4435-50E6-FA45-9AEA-23AA2E2FB931}" type="datetimeFigureOut">
              <a:rPr kumimoji="1" lang="ja-JP" altLang="en-US" smtClean="0"/>
              <a:t>12/05/14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BEC-BEBA-8345-904D-76CD5CC1F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96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F4435-50E6-FA45-9AEA-23AA2E2FB931}" type="datetimeFigureOut">
              <a:rPr kumimoji="1" lang="ja-JP" altLang="en-US" smtClean="0"/>
              <a:t>12/05/14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7BEC-BEBA-8345-904D-76CD5CC1F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0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846235" y="4505324"/>
            <a:ext cx="1231900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delete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97666" y="4506171"/>
            <a:ext cx="3348569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space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557867" y="4506171"/>
            <a:ext cx="939799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shift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939800" y="4506171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⌘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39800" y="2665095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Q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557867" y="2665095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180166" y="2665095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772833" y="2665095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390900" y="2660862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992034" y="2660862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Y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610101" y="2660862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228168" y="2656629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846235" y="2656629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6464302" y="2656628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939800" y="3285066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557867" y="3285066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2180166" y="3285066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2772833" y="3285066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3390900" y="3280833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G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3992034" y="3280833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4610101" y="3280833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5228168" y="3276600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K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5846235" y="3276600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464302" y="3276598"/>
            <a:ext cx="618067" cy="1228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ent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939800" y="3890433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Z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1557867" y="3890433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2180166" y="3890433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2772833" y="3890433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V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3390900" y="3886200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3992034" y="3886200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4610101" y="3886200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5228168" y="3881967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,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5846235" y="3881967"/>
            <a:ext cx="618067" cy="62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60" name="円/楕円 59"/>
          <p:cNvSpPr/>
          <p:nvPr/>
        </p:nvSpPr>
        <p:spPr>
          <a:xfrm>
            <a:off x="1058333" y="2810933"/>
            <a:ext cx="1579033" cy="1579033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5900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59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90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33</Words>
  <Application>Microsoft Macintosh PowerPoint</Application>
  <PresentationFormat>画面に合わせる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慶應義塾大学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桜井 雄介</dc:creator>
  <cp:lastModifiedBy>桜井 雄介</cp:lastModifiedBy>
  <cp:revision>4</cp:revision>
  <dcterms:created xsi:type="dcterms:W3CDTF">2012-05-14T11:14:44Z</dcterms:created>
  <dcterms:modified xsi:type="dcterms:W3CDTF">2012-05-15T04:05:25Z</dcterms:modified>
</cp:coreProperties>
</file>