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Relationship Id="rId7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Relationship Id="rId7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4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3.tif"/><Relationship Id="rId4" Type="http://schemas.openxmlformats.org/officeDocument/2006/relationships/image" Target="../media/image2.tif"/><Relationship Id="rId5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rstellar…"/>
          <p:cNvSpPr txBox="1"/>
          <p:nvPr>
            <p:ph type="ctrTitle"/>
          </p:nvPr>
        </p:nvSpPr>
        <p:spPr>
          <a:xfrm>
            <a:off x="1040296" y="4094539"/>
            <a:ext cx="21971004" cy="4648201"/>
          </a:xfrm>
          <a:prstGeom prst="rect">
            <a:avLst/>
          </a:prstGeom>
        </p:spPr>
        <p:txBody>
          <a:bodyPr/>
          <a:lstStyle/>
          <a:p>
            <a:pPr algn="ctr" defTabSz="1926287">
              <a:defRPr b="0" spc="-183" sz="9164">
                <a:latin typeface="Space Mono"/>
                <a:ea typeface="Space Mono"/>
                <a:cs typeface="Space Mono"/>
                <a:sym typeface="Space Mono"/>
              </a:defRPr>
            </a:pPr>
            <a:r>
              <a:t>Interstellar </a:t>
            </a:r>
          </a:p>
          <a:p>
            <a:pPr algn="ctr" defTabSz="1926287">
              <a:defRPr b="0" spc="-183" sz="9164">
                <a:latin typeface="Space Mono"/>
                <a:ea typeface="Space Mono"/>
                <a:cs typeface="Space Mono"/>
                <a:sym typeface="Space Mono"/>
              </a:defRPr>
            </a:pPr>
            <a:r>
              <a:t>&amp; </a:t>
            </a:r>
          </a:p>
          <a:p>
            <a:pPr algn="ctr" defTabSz="1926287">
              <a:defRPr b="0" spc="-183" sz="9164">
                <a:latin typeface="Space Mono"/>
                <a:ea typeface="Space Mono"/>
                <a:cs typeface="Space Mono"/>
                <a:sym typeface="Space Mono"/>
              </a:defRPr>
            </a:pPr>
            <a:r>
              <a:t>Micro-frontends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02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11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21" name="Line"/>
          <p:cNvSpPr/>
          <p:nvPr/>
        </p:nvSpPr>
        <p:spPr>
          <a:xfrm flipH="1">
            <a:off x="9552684" y="4762499"/>
            <a:ext cx="2321817" cy="23218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32" name="Line"/>
          <p:cNvSpPr/>
          <p:nvPr/>
        </p:nvSpPr>
        <p:spPr>
          <a:xfrm>
            <a:off x="11937999" y="4699000"/>
            <a:ext cx="1" cy="24218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H="1">
            <a:off x="9552684" y="4762499"/>
            <a:ext cx="2321817" cy="23218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44" name="Line"/>
          <p:cNvSpPr/>
          <p:nvPr/>
        </p:nvSpPr>
        <p:spPr>
          <a:xfrm>
            <a:off x="11937999" y="4699000"/>
            <a:ext cx="1" cy="24218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>
            <a:off x="9552684" y="4762499"/>
            <a:ext cx="2321817" cy="23218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957600" y="4729419"/>
            <a:ext cx="2703738" cy="22432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257" name="Line"/>
          <p:cNvSpPr/>
          <p:nvPr/>
        </p:nvSpPr>
        <p:spPr>
          <a:xfrm>
            <a:off x="11937999" y="4699000"/>
            <a:ext cx="1" cy="24218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 flipH="1">
            <a:off x="9552684" y="4762499"/>
            <a:ext cx="2321817" cy="23218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11957600" y="4729419"/>
            <a:ext cx="2703738" cy="22432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11967735" y="4736729"/>
            <a:ext cx="5870965" cy="230546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84546" y="7708693"/>
            <a:ext cx="2283976" cy="102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11937999" y="4699000"/>
            <a:ext cx="1" cy="24218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Line"/>
          <p:cNvSpPr/>
          <p:nvPr/>
        </p:nvSpPr>
        <p:spPr>
          <a:xfrm flipH="1">
            <a:off x="9552684" y="4762499"/>
            <a:ext cx="2321817" cy="23218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H="1">
            <a:off x="6379415" y="4740649"/>
            <a:ext cx="5533514" cy="23436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11957600" y="4729419"/>
            <a:ext cx="2703738" cy="22432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11967735" y="4736729"/>
            <a:ext cx="5870965" cy="230546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…"/>
          <p:cNvSpPr txBox="1"/>
          <p:nvPr/>
        </p:nvSpPr>
        <p:spPr>
          <a:xfrm>
            <a:off x="11495272" y="8669953"/>
            <a:ext cx="9459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76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7" y="64383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6032" y="6164008"/>
            <a:ext cx="1684342" cy="1317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1103" y="6512386"/>
            <a:ext cx="833007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84934" y="6237801"/>
            <a:ext cx="1154658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4152" y="6564543"/>
            <a:ext cx="1630215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WA 1"/>
          <p:cNvSpPr txBox="1"/>
          <p:nvPr/>
        </p:nvSpPr>
        <p:spPr>
          <a:xfrm>
            <a:off x="4142467" y="3286219"/>
            <a:ext cx="1900150" cy="8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1</a:t>
            </a:r>
          </a:p>
        </p:txBody>
      </p:sp>
      <p:sp>
        <p:nvSpPr>
          <p:cNvPr id="285" name="Line"/>
          <p:cNvSpPr/>
          <p:nvPr/>
        </p:nvSpPr>
        <p:spPr>
          <a:xfrm>
            <a:off x="5086614" y="4416339"/>
            <a:ext cx="1" cy="172864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Line"/>
          <p:cNvSpPr/>
          <p:nvPr/>
        </p:nvSpPr>
        <p:spPr>
          <a:xfrm flipH="1">
            <a:off x="3384067" y="44616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H="1">
            <a:off x="1119109" y="44460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>
            <a:off x="5100605" y="44380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>
            <a:off x="5107838" y="44432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…"/>
          <p:cNvSpPr txBox="1"/>
          <p:nvPr/>
        </p:nvSpPr>
        <p:spPr>
          <a:xfrm>
            <a:off x="4770612" y="72506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7" y="64383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6032" y="6164008"/>
            <a:ext cx="1684342" cy="1317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1103" y="6512386"/>
            <a:ext cx="833007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84934" y="6237801"/>
            <a:ext cx="1154658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4152" y="6564543"/>
            <a:ext cx="1630215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CWA 1"/>
          <p:cNvSpPr txBox="1"/>
          <p:nvPr/>
        </p:nvSpPr>
        <p:spPr>
          <a:xfrm>
            <a:off x="4180567" y="3286219"/>
            <a:ext cx="1838937" cy="8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1</a:t>
            </a:r>
          </a:p>
        </p:txBody>
      </p:sp>
      <p:sp>
        <p:nvSpPr>
          <p:cNvPr id="299" name="Line"/>
          <p:cNvSpPr/>
          <p:nvPr/>
        </p:nvSpPr>
        <p:spPr>
          <a:xfrm>
            <a:off x="5086614" y="4416339"/>
            <a:ext cx="1" cy="172864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 flipH="1">
            <a:off x="3384067" y="44616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H="1">
            <a:off x="1119109" y="44460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5100605" y="44380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107838" y="44432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…"/>
          <p:cNvSpPr txBox="1"/>
          <p:nvPr/>
        </p:nvSpPr>
        <p:spPr>
          <a:xfrm>
            <a:off x="4770612" y="72506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5128" y="64256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70102" y="6499686"/>
            <a:ext cx="833008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73934" y="6225101"/>
            <a:ext cx="1154659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63153" y="6551843"/>
            <a:ext cx="1630214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CWA 2"/>
          <p:cNvSpPr txBox="1"/>
          <p:nvPr/>
        </p:nvSpPr>
        <p:spPr>
          <a:xfrm>
            <a:off x="17769567" y="3200041"/>
            <a:ext cx="1838937" cy="90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2</a:t>
            </a:r>
          </a:p>
        </p:txBody>
      </p:sp>
      <p:sp>
        <p:nvSpPr>
          <p:cNvPr id="310" name="Line"/>
          <p:cNvSpPr/>
          <p:nvPr/>
        </p:nvSpPr>
        <p:spPr>
          <a:xfrm>
            <a:off x="18675615" y="4403639"/>
            <a:ext cx="1" cy="1728643"/>
          </a:xfrm>
          <a:prstGeom prst="line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 flipH="1">
            <a:off x="16973067" y="44489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 flipH="1">
            <a:off x="14708109" y="44333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18689605" y="44253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18696838" y="44305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…"/>
          <p:cNvSpPr txBox="1"/>
          <p:nvPr/>
        </p:nvSpPr>
        <p:spPr>
          <a:xfrm>
            <a:off x="18359612" y="72379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550232" y="6419376"/>
            <a:ext cx="2484066" cy="993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rrent World…"/>
          <p:cNvSpPr txBox="1"/>
          <p:nvPr>
            <p:ph type="ctrTitle"/>
          </p:nvPr>
        </p:nvSpPr>
        <p:spPr>
          <a:xfrm>
            <a:off x="9017460" y="4094539"/>
            <a:ext cx="8411467" cy="4648201"/>
          </a:xfrm>
          <a:prstGeom prst="rect">
            <a:avLst/>
          </a:prstGeom>
        </p:spPr>
        <p:txBody>
          <a:bodyPr/>
          <a:lstStyle/>
          <a:p>
            <a:pPr defTabSz="1828754">
              <a:defRPr b="0" spc="-96" sz="4800">
                <a:latin typeface="Space Mono"/>
                <a:ea typeface="Space Mono"/>
                <a:cs typeface="Space Mono"/>
                <a:sym typeface="Space Mono"/>
              </a:defRPr>
            </a:pPr>
            <a:r>
              <a:t>Current World</a:t>
            </a:r>
          </a:p>
          <a:p>
            <a:pPr defTabSz="1828754">
              <a:defRPr b="0" spc="-96" sz="4800">
                <a:latin typeface="Space Mono"/>
                <a:ea typeface="Space Mono"/>
                <a:cs typeface="Space Mono"/>
                <a:sym typeface="Space Mono"/>
              </a:defRPr>
            </a:pPr>
          </a:p>
          <a:p>
            <a:pPr defTabSz="1828754">
              <a:defRPr b="0" spc="-96" sz="4800">
                <a:latin typeface="Space Mono"/>
                <a:ea typeface="Space Mono"/>
                <a:cs typeface="Space Mono"/>
                <a:sym typeface="Space Mono"/>
              </a:defRPr>
            </a:pPr>
            <a:r>
              <a:t>Interstellar  </a:t>
            </a:r>
          </a:p>
          <a:p>
            <a:pPr defTabSz="1828754">
              <a:defRPr b="0" spc="-96" sz="4800">
                <a:latin typeface="Space Mono"/>
                <a:ea typeface="Space Mono"/>
                <a:cs typeface="Space Mono"/>
                <a:sym typeface="Space Mono"/>
              </a:defRPr>
            </a:pPr>
          </a:p>
          <a:p>
            <a:pPr defTabSz="1828754">
              <a:defRPr b="0" spc="-96" sz="4800">
                <a:latin typeface="Space Mono"/>
                <a:ea typeface="Space Mono"/>
                <a:cs typeface="Space Mono"/>
                <a:sym typeface="Space Mono"/>
              </a:defRPr>
            </a:pPr>
            <a:r>
              <a:t>Micro-frontends</a:t>
            </a:r>
          </a:p>
        </p:txBody>
      </p:sp>
      <p:sp>
        <p:nvSpPr>
          <p:cNvPr id="154" name="Line"/>
          <p:cNvSpPr/>
          <p:nvPr/>
        </p:nvSpPr>
        <p:spPr>
          <a:xfrm>
            <a:off x="8055113" y="7569199"/>
            <a:ext cx="79604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8055113" y="6108700"/>
            <a:ext cx="79604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8017013" y="4648200"/>
            <a:ext cx="79604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7" y="64383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6032" y="6164008"/>
            <a:ext cx="1684342" cy="1317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1103" y="6512386"/>
            <a:ext cx="833007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84934" y="6237801"/>
            <a:ext cx="1154658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4152" y="6564543"/>
            <a:ext cx="1630215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CWA 1"/>
          <p:cNvSpPr txBox="1"/>
          <p:nvPr/>
        </p:nvSpPr>
        <p:spPr>
          <a:xfrm>
            <a:off x="4104367" y="3286219"/>
            <a:ext cx="1982972" cy="8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1</a:t>
            </a:r>
          </a:p>
        </p:txBody>
      </p:sp>
      <p:sp>
        <p:nvSpPr>
          <p:cNvPr id="325" name="Line"/>
          <p:cNvSpPr/>
          <p:nvPr/>
        </p:nvSpPr>
        <p:spPr>
          <a:xfrm>
            <a:off x="5086614" y="4416339"/>
            <a:ext cx="1" cy="172864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 flipH="1">
            <a:off x="3384067" y="44616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 flipH="1">
            <a:off x="1119109" y="44460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>
            <a:off x="5100605" y="44380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>
            <a:off x="5107838" y="44432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…"/>
          <p:cNvSpPr txBox="1"/>
          <p:nvPr/>
        </p:nvSpPr>
        <p:spPr>
          <a:xfrm>
            <a:off x="4770612" y="72506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5128" y="64256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70102" y="6499686"/>
            <a:ext cx="833008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73934" y="6225101"/>
            <a:ext cx="1154659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63153" y="6551843"/>
            <a:ext cx="1630214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WA 2"/>
          <p:cNvSpPr txBox="1"/>
          <p:nvPr/>
        </p:nvSpPr>
        <p:spPr>
          <a:xfrm>
            <a:off x="17693366" y="3200041"/>
            <a:ext cx="1982972" cy="90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2</a:t>
            </a:r>
          </a:p>
        </p:txBody>
      </p:sp>
      <p:sp>
        <p:nvSpPr>
          <p:cNvPr id="336" name="Line"/>
          <p:cNvSpPr/>
          <p:nvPr/>
        </p:nvSpPr>
        <p:spPr>
          <a:xfrm>
            <a:off x="18675615" y="4403639"/>
            <a:ext cx="1" cy="1728643"/>
          </a:xfrm>
          <a:prstGeom prst="line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H="1">
            <a:off x="16973067" y="44489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H="1">
            <a:off x="14708109" y="44333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8689605" y="44253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>
            <a:off x="18696838" y="44305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…"/>
          <p:cNvSpPr txBox="1"/>
          <p:nvPr/>
        </p:nvSpPr>
        <p:spPr>
          <a:xfrm>
            <a:off x="18359612" y="72379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550232" y="6419376"/>
            <a:ext cx="2484066" cy="993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8128" y="11251655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3102" y="11325686"/>
            <a:ext cx="833008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96934" y="11051101"/>
            <a:ext cx="1154659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86153" y="11377843"/>
            <a:ext cx="1630214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CWA 3"/>
          <p:cNvSpPr txBox="1"/>
          <p:nvPr/>
        </p:nvSpPr>
        <p:spPr>
          <a:xfrm>
            <a:off x="11178266" y="8026041"/>
            <a:ext cx="1888649" cy="90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 3</a:t>
            </a:r>
          </a:p>
        </p:txBody>
      </p:sp>
      <p:sp>
        <p:nvSpPr>
          <p:cNvPr id="348" name="Line"/>
          <p:cNvSpPr/>
          <p:nvPr/>
        </p:nvSpPr>
        <p:spPr>
          <a:xfrm>
            <a:off x="12198615" y="9229639"/>
            <a:ext cx="1" cy="1576243"/>
          </a:xfrm>
          <a:prstGeom prst="line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 flipH="1">
            <a:off x="10496067" y="92749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H="1">
            <a:off x="8231109" y="92593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12212605" y="92513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12219838" y="9256568"/>
            <a:ext cx="4190471" cy="164555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…"/>
          <p:cNvSpPr txBox="1"/>
          <p:nvPr/>
        </p:nvSpPr>
        <p:spPr>
          <a:xfrm>
            <a:off x="11882612" y="120639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"/>
          <p:cNvGrpSpPr/>
          <p:nvPr/>
        </p:nvGrpSpPr>
        <p:grpSpPr>
          <a:xfrm>
            <a:off x="5239240" y="920749"/>
            <a:ext cx="13174820" cy="11890578"/>
            <a:chOff x="0" y="31369"/>
            <a:chExt cx="13174819" cy="11890576"/>
          </a:xfrm>
        </p:grpSpPr>
        <p:graphicFrame>
          <p:nvGraphicFramePr>
            <p:cNvPr id="355" name="Table"/>
            <p:cNvGraphicFramePr/>
            <p:nvPr/>
          </p:nvGraphicFramePr>
          <p:xfrm>
            <a:off x="111312" y="31369"/>
            <a:ext cx="13063508" cy="11890578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236699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173896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20728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Redux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28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699" y="2672865"/>
              <a:ext cx="1833942" cy="1205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459532"/>
              <a:ext cx="1833942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6900" y="6413381"/>
              <a:ext cx="1198149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206" y="10702800"/>
              <a:ext cx="1574928" cy="703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6406" y="8367230"/>
              <a:ext cx="3067896" cy="1227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Interstella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"/>
          <p:cNvGrpSpPr/>
          <p:nvPr/>
        </p:nvGrpSpPr>
        <p:grpSpPr>
          <a:xfrm>
            <a:off x="5239240" y="920749"/>
            <a:ext cx="13174820" cy="11890578"/>
            <a:chOff x="0" y="31369"/>
            <a:chExt cx="13174818" cy="11890576"/>
          </a:xfrm>
        </p:grpSpPr>
        <p:graphicFrame>
          <p:nvGraphicFramePr>
            <p:cNvPr id="365" name="Table"/>
            <p:cNvGraphicFramePr/>
            <p:nvPr/>
          </p:nvGraphicFramePr>
          <p:xfrm>
            <a:off x="111312" y="31369"/>
            <a:ext cx="13063507" cy="11890578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236699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173896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0728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Redux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28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699" y="2672865"/>
              <a:ext cx="1833942" cy="1205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459532"/>
              <a:ext cx="1833942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6900" y="6413381"/>
              <a:ext cx="1198149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206" y="10702800"/>
              <a:ext cx="1574928" cy="703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6406" y="8367230"/>
              <a:ext cx="3067896" cy="1227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"/>
          <p:cNvGrpSpPr/>
          <p:nvPr/>
        </p:nvGrpSpPr>
        <p:grpSpPr>
          <a:xfrm>
            <a:off x="5239240" y="920749"/>
            <a:ext cx="13174820" cy="11890578"/>
            <a:chOff x="0" y="31369"/>
            <a:chExt cx="13174818" cy="11890576"/>
          </a:xfrm>
        </p:grpSpPr>
        <p:graphicFrame>
          <p:nvGraphicFramePr>
            <p:cNvPr id="373" name="Table"/>
            <p:cNvGraphicFramePr/>
            <p:nvPr/>
          </p:nvGraphicFramePr>
          <p:xfrm>
            <a:off x="111312" y="31369"/>
            <a:ext cx="13063507" cy="11890578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236699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173896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0728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Redux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28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3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699" y="2672865"/>
              <a:ext cx="1833942" cy="1205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459532"/>
              <a:ext cx="1833942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6900" y="6413381"/>
              <a:ext cx="1198149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206" y="10702800"/>
              <a:ext cx="1574928" cy="703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6406" y="8367230"/>
              <a:ext cx="3067896" cy="1227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"/>
          <p:cNvGrpSpPr/>
          <p:nvPr/>
        </p:nvGrpSpPr>
        <p:grpSpPr>
          <a:xfrm>
            <a:off x="5239240" y="920749"/>
            <a:ext cx="13174820" cy="11890578"/>
            <a:chOff x="0" y="31369"/>
            <a:chExt cx="13174818" cy="11890576"/>
          </a:xfrm>
        </p:grpSpPr>
        <p:graphicFrame>
          <p:nvGraphicFramePr>
            <p:cNvPr id="381" name="Table"/>
            <p:cNvGraphicFramePr/>
            <p:nvPr/>
          </p:nvGraphicFramePr>
          <p:xfrm>
            <a:off x="111312" y="31369"/>
            <a:ext cx="13063507" cy="11890578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236699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173896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0728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Redux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28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699" y="2672865"/>
              <a:ext cx="1833942" cy="1205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459532"/>
              <a:ext cx="1833942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4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6900" y="6413381"/>
              <a:ext cx="1198149" cy="143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206" y="10702800"/>
              <a:ext cx="1574928" cy="703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6406" y="8367230"/>
              <a:ext cx="3067896" cy="1227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"/>
          <p:cNvGrpSpPr/>
          <p:nvPr/>
        </p:nvGrpSpPr>
        <p:grpSpPr>
          <a:xfrm>
            <a:off x="5239240" y="895349"/>
            <a:ext cx="13217714" cy="11925301"/>
            <a:chOff x="0" y="0"/>
            <a:chExt cx="13217712" cy="11925300"/>
          </a:xfrm>
        </p:grpSpPr>
        <p:graphicFrame>
          <p:nvGraphicFramePr>
            <p:cNvPr id="389" name="Table"/>
            <p:cNvGraphicFramePr/>
            <p:nvPr/>
          </p:nvGraphicFramePr>
          <p:xfrm>
            <a:off x="60512" y="0"/>
            <a:ext cx="13157201" cy="119253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236699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173896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0728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Redux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28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929292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-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</a:tcPr>
                  </a:tc>
                </a:tr>
                <a:tr h="189967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699" y="2666896"/>
              <a:ext cx="1833942" cy="1205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3">
              <a:alphaModFix amt="50052"/>
              <a:extLst/>
            </a:blip>
            <a:stretch>
              <a:fillRect/>
            </a:stretch>
          </p:blipFill>
          <p:spPr>
            <a:xfrm>
              <a:off x="0" y="4453563"/>
              <a:ext cx="1833942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6900" y="6407412"/>
              <a:ext cx="1198149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206" y="10696830"/>
              <a:ext cx="1574928" cy="703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Image" descr="Image"/>
            <p:cNvPicPr>
              <a:picLocks noChangeAspect="1"/>
            </p:cNvPicPr>
            <p:nvPr/>
          </p:nvPicPr>
          <p:blipFill>
            <a:blip r:embed="rId6">
              <a:alphaModFix amt="50159"/>
              <a:extLst/>
            </a:blip>
            <a:stretch>
              <a:fillRect/>
            </a:stretch>
          </p:blipFill>
          <p:spPr>
            <a:xfrm>
              <a:off x="656406" y="8361260"/>
              <a:ext cx="3067896" cy="1227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"/>
          <p:cNvGrpSpPr/>
          <p:nvPr/>
        </p:nvGrpSpPr>
        <p:grpSpPr>
          <a:xfrm>
            <a:off x="5308940" y="895349"/>
            <a:ext cx="13122614" cy="10579101"/>
            <a:chOff x="0" y="0"/>
            <a:chExt cx="13122612" cy="10579100"/>
          </a:xfrm>
        </p:grpSpPr>
        <p:graphicFrame>
          <p:nvGraphicFramePr>
            <p:cNvPr id="397" name="Table"/>
            <p:cNvGraphicFramePr/>
            <p:nvPr/>
          </p:nvGraphicFramePr>
          <p:xfrm>
            <a:off x="16212" y="0"/>
            <a:ext cx="13106401" cy="105791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315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231608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53" r="0" b="0"/>
            <a:stretch>
              <a:fillRect/>
            </a:stretch>
          </p:blipFill>
          <p:spPr>
            <a:xfrm>
              <a:off x="0" y="3822596"/>
              <a:ext cx="1833942" cy="11923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9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200" y="5899412"/>
              <a:ext cx="1198149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07" y="8918830"/>
              <a:ext cx="1574928" cy="703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"/>
          <p:cNvGrpSpPr/>
          <p:nvPr/>
        </p:nvGrpSpPr>
        <p:grpSpPr>
          <a:xfrm>
            <a:off x="5308940" y="869949"/>
            <a:ext cx="13122614" cy="10629901"/>
            <a:chOff x="0" y="0"/>
            <a:chExt cx="13122612" cy="10629900"/>
          </a:xfrm>
        </p:grpSpPr>
        <p:graphicFrame>
          <p:nvGraphicFramePr>
            <p:cNvPr id="403" name="Table"/>
            <p:cNvGraphicFramePr/>
            <p:nvPr/>
          </p:nvGraphicFramePr>
          <p:xfrm>
            <a:off x="16212" y="0"/>
            <a:ext cx="13106401" cy="106299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5190098"/>
                  <a:gridCol w="2983520"/>
                  <a:gridCol w="2438593"/>
                  <a:gridCol w="2438593"/>
                </a:tblGrid>
                <a:tr h="315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1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231608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63500">
                        <a:solidFill>
                          <a:srgbClr val="6C6C6C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40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53" r="0" b="0"/>
            <a:stretch>
              <a:fillRect/>
            </a:stretch>
          </p:blipFill>
          <p:spPr>
            <a:xfrm>
              <a:off x="0" y="3847996"/>
              <a:ext cx="1833942" cy="11923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5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200" y="5924812"/>
              <a:ext cx="1198149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07" y="8944230"/>
              <a:ext cx="1574928" cy="703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"/>
          <p:cNvGrpSpPr/>
          <p:nvPr/>
        </p:nvGrpSpPr>
        <p:grpSpPr>
          <a:xfrm>
            <a:off x="5308940" y="869949"/>
            <a:ext cx="13122614" cy="10629901"/>
            <a:chOff x="0" y="0"/>
            <a:chExt cx="13122612" cy="10629900"/>
          </a:xfrm>
        </p:grpSpPr>
        <p:graphicFrame>
          <p:nvGraphicFramePr>
            <p:cNvPr id="409" name="Table"/>
            <p:cNvGraphicFramePr/>
            <p:nvPr/>
          </p:nvGraphicFramePr>
          <p:xfrm>
            <a:off x="16212" y="0"/>
            <a:ext cx="13106401" cy="106299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6728226"/>
                  <a:gridCol w="3161290"/>
                  <a:gridCol w="3161290"/>
                </a:tblGrid>
                <a:tr h="315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T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231608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63500">
                        <a:solidFill>
                          <a:srgbClr val="000000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53" r="0" b="0"/>
            <a:stretch>
              <a:fillRect/>
            </a:stretch>
          </p:blipFill>
          <p:spPr>
            <a:xfrm>
              <a:off x="0" y="3847996"/>
              <a:ext cx="1833942" cy="11923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200" y="5924812"/>
              <a:ext cx="1198149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07" y="8944230"/>
              <a:ext cx="1574928" cy="703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rrent World"/>
          <p:cNvSpPr txBox="1"/>
          <p:nvPr>
            <p:ph type="title"/>
          </p:nvPr>
        </p:nvSpPr>
        <p:spPr>
          <a:xfrm>
            <a:off x="9042523" y="615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"/>
          <p:cNvGrpSpPr/>
          <p:nvPr/>
        </p:nvGrpSpPr>
        <p:grpSpPr>
          <a:xfrm>
            <a:off x="5308940" y="895349"/>
            <a:ext cx="13122614" cy="10579101"/>
            <a:chOff x="0" y="0"/>
            <a:chExt cx="13122612" cy="10579100"/>
          </a:xfrm>
        </p:grpSpPr>
        <p:graphicFrame>
          <p:nvGraphicFramePr>
            <p:cNvPr id="415" name="Table"/>
            <p:cNvGraphicFramePr/>
            <p:nvPr/>
          </p:nvGraphicFramePr>
          <p:xfrm>
            <a:off x="16212" y="0"/>
            <a:ext cx="13106401" cy="105791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{2708684C-4D16-4618-839F-0558EEFCDFE6}</a:tableStyleId>
                </a:tblPr>
                <a:tblGrid>
                  <a:gridCol w="8878976"/>
                  <a:gridCol w="4171831"/>
                </a:tblGrid>
                <a:tr h="315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3200">
                            <a:latin typeface="Space Mono"/>
                            <a:ea typeface="Space Mono"/>
                            <a:cs typeface="Space Mono"/>
                            <a:sym typeface="Space Mono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CWA 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D5D5D5"/>
                      </a:solidFill>
                    </a:tcPr>
                  </a:tc>
                </a:tr>
                <a:tr h="231608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Webpack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  <a:tr h="253013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1800"/>
                        </a:pPr>
                        <a:r>
                          <a:rPr sz="28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React 
Router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Space Mono"/>
                            <a:ea typeface="Space Mono"/>
                            <a:cs typeface="Space Mono"/>
                            <a:sym typeface="Space Mono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6C6C6C"/>
                        </a:solidFill>
                        <a:miter lim="400000"/>
                      </a:lnL>
                      <a:lnR w="12700">
                        <a:solidFill>
                          <a:srgbClr val="6C6C6C"/>
                        </a:solidFill>
                        <a:miter lim="400000"/>
                      </a:lnR>
                      <a:lnT w="12700">
                        <a:solidFill>
                          <a:srgbClr val="6C6C6C"/>
                        </a:solidFill>
                        <a:miter lim="400000"/>
                      </a:lnT>
                      <a:lnB w="12700">
                        <a:solidFill>
                          <a:srgbClr val="6C6C6C"/>
                        </a:solidFill>
                        <a:miter lim="400000"/>
                      </a:lnB>
                      <a:solidFill>
                        <a:schemeClr val="accent4">
                          <a:hueOff val="-1247790"/>
                          <a:lumOff val="-12326"/>
                        </a:schemeClr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4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53" r="0" b="0"/>
            <a:stretch>
              <a:fillRect/>
            </a:stretch>
          </p:blipFill>
          <p:spPr>
            <a:xfrm>
              <a:off x="0" y="3822596"/>
              <a:ext cx="1833942" cy="11923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Screenshot 2023-01-28 at 14.51.02.png" descr="Screenshot 2023-01-28 at 14.51.0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200" y="5899412"/>
              <a:ext cx="1198149" cy="1434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07" y="8918830"/>
              <a:ext cx="1574928" cy="703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Interstellar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  <p:grpSp>
        <p:nvGrpSpPr>
          <p:cNvPr id="426" name="Group"/>
          <p:cNvGrpSpPr/>
          <p:nvPr/>
        </p:nvGrpSpPr>
        <p:grpSpPr>
          <a:xfrm>
            <a:off x="7084627" y="7620000"/>
            <a:ext cx="9716101" cy="3081884"/>
            <a:chOff x="0" y="0"/>
            <a:chExt cx="9716099" cy="3081883"/>
          </a:xfrm>
        </p:grpSpPr>
        <p:sp>
          <p:nvSpPr>
            <p:cNvPr id="422" name="Rectangle"/>
            <p:cNvSpPr/>
            <p:nvPr/>
          </p:nvSpPr>
          <p:spPr>
            <a:xfrm>
              <a:off x="117645" y="0"/>
              <a:ext cx="9598455" cy="3081884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  <a:alpha val="96828"/>
              </a:schemeClr>
            </a:solidFill>
            <a:ln w="25400" cap="flat">
              <a:solidFill>
                <a:srgbClr val="000000">
                  <a:alpha val="9682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23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23356"/>
              <a:ext cx="2257489" cy="1434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4" name="Screenshot 2023-01-28 at 14.51.02.png" descr="Screenshot 2023-01-28 at 14.51.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5700" y="324911"/>
              <a:ext cx="1630215" cy="1977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61569" y="778654"/>
              <a:ext cx="2371804" cy="1060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nterstellar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  <p:grpSp>
        <p:nvGrpSpPr>
          <p:cNvPr id="434" name="Group"/>
          <p:cNvGrpSpPr/>
          <p:nvPr/>
        </p:nvGrpSpPr>
        <p:grpSpPr>
          <a:xfrm>
            <a:off x="7084627" y="6458353"/>
            <a:ext cx="9716101" cy="4243531"/>
            <a:chOff x="0" y="0"/>
            <a:chExt cx="9716099" cy="4243529"/>
          </a:xfrm>
        </p:grpSpPr>
        <p:sp>
          <p:nvSpPr>
            <p:cNvPr id="429" name="Rectangle"/>
            <p:cNvSpPr/>
            <p:nvPr/>
          </p:nvSpPr>
          <p:spPr>
            <a:xfrm>
              <a:off x="117645" y="1161646"/>
              <a:ext cx="9598455" cy="3081884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  <a:alpha val="96828"/>
              </a:schemeClr>
            </a:solidFill>
            <a:ln w="25400" cap="flat">
              <a:solidFill>
                <a:srgbClr val="000000">
                  <a:alpha val="9682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30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85002"/>
              <a:ext cx="2257489" cy="1434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Screenshot 2023-01-28 at 14.51.02.png" descr="Screenshot 2023-01-28 at 14.51.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5700" y="1486558"/>
              <a:ext cx="1630215" cy="1977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61569" y="1940300"/>
              <a:ext cx="2371804" cy="1060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Home"/>
            <p:cNvSpPr/>
            <p:nvPr/>
          </p:nvSpPr>
          <p:spPr>
            <a:xfrm>
              <a:off x="4248956" y="0"/>
              <a:ext cx="1335842" cy="119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1938"/>
                  </a:lnTo>
                  <a:lnTo>
                    <a:pt x="3392" y="11938"/>
                  </a:lnTo>
                  <a:lnTo>
                    <a:pt x="3392" y="21600"/>
                  </a:lnTo>
                  <a:lnTo>
                    <a:pt x="8837" y="21600"/>
                  </a:lnTo>
                  <a:lnTo>
                    <a:pt x="8837" y="13819"/>
                  </a:lnTo>
                  <a:lnTo>
                    <a:pt x="12694" y="13819"/>
                  </a:lnTo>
                  <a:lnTo>
                    <a:pt x="12694" y="21600"/>
                  </a:lnTo>
                  <a:lnTo>
                    <a:pt x="18160" y="21600"/>
                  </a:lnTo>
                  <a:lnTo>
                    <a:pt x="18160" y="11938"/>
                  </a:lnTo>
                  <a:lnTo>
                    <a:pt x="21600" y="11938"/>
                  </a:lnTo>
                  <a:lnTo>
                    <a:pt x="18160" y="8135"/>
                  </a:lnTo>
                  <a:lnTo>
                    <a:pt x="18160" y="3553"/>
                  </a:lnTo>
                  <a:lnTo>
                    <a:pt x="16218" y="3553"/>
                  </a:lnTo>
                  <a:lnTo>
                    <a:pt x="16218" y="598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hueOff val="-1247790"/>
                <a:lumOff val="-12326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Interstellar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7084627" y="6458353"/>
            <a:ext cx="9716101" cy="4243531"/>
            <a:chOff x="0" y="0"/>
            <a:chExt cx="9716099" cy="4243529"/>
          </a:xfrm>
        </p:grpSpPr>
        <p:sp>
          <p:nvSpPr>
            <p:cNvPr id="437" name="Rectangle"/>
            <p:cNvSpPr/>
            <p:nvPr/>
          </p:nvSpPr>
          <p:spPr>
            <a:xfrm>
              <a:off x="117645" y="1161646"/>
              <a:ext cx="9598455" cy="3081884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  <a:alpha val="96828"/>
              </a:schemeClr>
            </a:solidFill>
            <a:ln w="25400" cap="flat">
              <a:solidFill>
                <a:srgbClr val="000000">
                  <a:alpha val="9682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38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85002"/>
              <a:ext cx="2257489" cy="1434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Screenshot 2023-01-28 at 14.51.02.png" descr="Screenshot 2023-01-28 at 14.51.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5700" y="1486558"/>
              <a:ext cx="1630215" cy="1977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61569" y="1940300"/>
              <a:ext cx="2371804" cy="1060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1" name="Home"/>
            <p:cNvSpPr/>
            <p:nvPr/>
          </p:nvSpPr>
          <p:spPr>
            <a:xfrm>
              <a:off x="4248956" y="0"/>
              <a:ext cx="1335842" cy="119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1938"/>
                  </a:lnTo>
                  <a:lnTo>
                    <a:pt x="3392" y="11938"/>
                  </a:lnTo>
                  <a:lnTo>
                    <a:pt x="3392" y="21600"/>
                  </a:lnTo>
                  <a:lnTo>
                    <a:pt x="8837" y="21600"/>
                  </a:lnTo>
                  <a:lnTo>
                    <a:pt x="8837" y="13819"/>
                  </a:lnTo>
                  <a:lnTo>
                    <a:pt x="12694" y="13819"/>
                  </a:lnTo>
                  <a:lnTo>
                    <a:pt x="12694" y="21600"/>
                  </a:lnTo>
                  <a:lnTo>
                    <a:pt x="18160" y="21600"/>
                  </a:lnTo>
                  <a:lnTo>
                    <a:pt x="18160" y="11938"/>
                  </a:lnTo>
                  <a:lnTo>
                    <a:pt x="21600" y="11938"/>
                  </a:lnTo>
                  <a:lnTo>
                    <a:pt x="18160" y="8135"/>
                  </a:lnTo>
                  <a:lnTo>
                    <a:pt x="18160" y="3553"/>
                  </a:lnTo>
                  <a:lnTo>
                    <a:pt x="16218" y="3553"/>
                  </a:lnTo>
                  <a:lnTo>
                    <a:pt x="16218" y="598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hueOff val="-1247790"/>
                <a:lumOff val="-12326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3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Interstellar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7084627" y="6458353"/>
            <a:ext cx="9716101" cy="4243531"/>
            <a:chOff x="0" y="0"/>
            <a:chExt cx="9716099" cy="4243529"/>
          </a:xfrm>
        </p:grpSpPr>
        <p:sp>
          <p:nvSpPr>
            <p:cNvPr id="446" name="Rectangle"/>
            <p:cNvSpPr/>
            <p:nvPr/>
          </p:nvSpPr>
          <p:spPr>
            <a:xfrm>
              <a:off x="117645" y="1161646"/>
              <a:ext cx="9598455" cy="3081884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  <a:alpha val="96828"/>
              </a:schemeClr>
            </a:solidFill>
            <a:ln w="25400" cap="flat">
              <a:solidFill>
                <a:srgbClr val="000000">
                  <a:alpha val="9682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47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85002"/>
              <a:ext cx="2257489" cy="1434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Screenshot 2023-01-28 at 14.51.02.png" descr="Screenshot 2023-01-28 at 14.51.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5700" y="1486558"/>
              <a:ext cx="1630215" cy="1977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61569" y="1940300"/>
              <a:ext cx="2371804" cy="1060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0" name="Home"/>
            <p:cNvSpPr/>
            <p:nvPr/>
          </p:nvSpPr>
          <p:spPr>
            <a:xfrm>
              <a:off x="4248956" y="0"/>
              <a:ext cx="1335842" cy="119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1938"/>
                  </a:lnTo>
                  <a:lnTo>
                    <a:pt x="3392" y="11938"/>
                  </a:lnTo>
                  <a:lnTo>
                    <a:pt x="3392" y="21600"/>
                  </a:lnTo>
                  <a:lnTo>
                    <a:pt x="8837" y="21600"/>
                  </a:lnTo>
                  <a:lnTo>
                    <a:pt x="8837" y="13819"/>
                  </a:lnTo>
                  <a:lnTo>
                    <a:pt x="12694" y="13819"/>
                  </a:lnTo>
                  <a:lnTo>
                    <a:pt x="12694" y="21600"/>
                  </a:lnTo>
                  <a:lnTo>
                    <a:pt x="18160" y="21600"/>
                  </a:lnTo>
                  <a:lnTo>
                    <a:pt x="18160" y="11938"/>
                  </a:lnTo>
                  <a:lnTo>
                    <a:pt x="21600" y="11938"/>
                  </a:lnTo>
                  <a:lnTo>
                    <a:pt x="18160" y="8135"/>
                  </a:lnTo>
                  <a:lnTo>
                    <a:pt x="18160" y="3553"/>
                  </a:lnTo>
                  <a:lnTo>
                    <a:pt x="16218" y="3553"/>
                  </a:lnTo>
                  <a:lnTo>
                    <a:pt x="16218" y="598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hueOff val="-1247790"/>
                <a:lumOff val="-12326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52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453" name="Line"/>
          <p:cNvSpPr/>
          <p:nvPr/>
        </p:nvSpPr>
        <p:spPr>
          <a:xfrm>
            <a:off x="11937999" y="4699000"/>
            <a:ext cx="1" cy="143494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Interstellar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Interstellar</a:t>
            </a:r>
          </a:p>
        </p:txBody>
      </p:sp>
      <p:pic>
        <p:nvPicPr>
          <p:cNvPr id="45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7" y="6438356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6032" y="6164008"/>
            <a:ext cx="1684342" cy="1317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1103" y="6512386"/>
            <a:ext cx="833007" cy="833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Screenshot 2023-01-28 at 14.51.02.png" descr="Screenshot 2023-01-28 at 14.51.02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84934" y="6237801"/>
            <a:ext cx="1154658" cy="13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4152" y="6564543"/>
            <a:ext cx="1630215" cy="728693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CWA"/>
          <p:cNvSpPr txBox="1"/>
          <p:nvPr/>
        </p:nvSpPr>
        <p:spPr>
          <a:xfrm>
            <a:off x="4104367" y="3286219"/>
            <a:ext cx="1982972" cy="8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462" name="Line"/>
          <p:cNvSpPr/>
          <p:nvPr/>
        </p:nvSpPr>
        <p:spPr>
          <a:xfrm>
            <a:off x="5086614" y="4416339"/>
            <a:ext cx="1" cy="172864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3" name="Line"/>
          <p:cNvSpPr/>
          <p:nvPr/>
        </p:nvSpPr>
        <p:spPr>
          <a:xfrm flipH="1">
            <a:off x="3384067" y="4461662"/>
            <a:ext cx="1657225" cy="16572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" name="Line"/>
          <p:cNvSpPr/>
          <p:nvPr/>
        </p:nvSpPr>
        <p:spPr>
          <a:xfrm flipH="1">
            <a:off x="1119109" y="4446067"/>
            <a:ext cx="3949611" cy="1672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" name="Line"/>
          <p:cNvSpPr/>
          <p:nvPr/>
        </p:nvSpPr>
        <p:spPr>
          <a:xfrm>
            <a:off x="5100605" y="4438051"/>
            <a:ext cx="1929825" cy="16011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>
            <a:off x="5107838" y="4443269"/>
            <a:ext cx="4190471" cy="16455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" name="…"/>
          <p:cNvSpPr txBox="1"/>
          <p:nvPr/>
        </p:nvSpPr>
        <p:spPr>
          <a:xfrm>
            <a:off x="4770612" y="72506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68" name="CWA"/>
          <p:cNvSpPr txBox="1"/>
          <p:nvPr/>
        </p:nvSpPr>
        <p:spPr>
          <a:xfrm>
            <a:off x="17306670" y="3286219"/>
            <a:ext cx="1982972" cy="8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  <p:sp>
        <p:nvSpPr>
          <p:cNvPr id="469" name="Rectangle"/>
          <p:cNvSpPr/>
          <p:nvPr/>
        </p:nvSpPr>
        <p:spPr>
          <a:xfrm>
            <a:off x="13996773" y="6731000"/>
            <a:ext cx="8602767" cy="3081884"/>
          </a:xfrm>
          <a:prstGeom prst="rect">
            <a:avLst/>
          </a:prstGeom>
          <a:solidFill>
            <a:schemeClr val="accent4">
              <a:hueOff val="-1247790"/>
              <a:lumOff val="-12326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7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6128" y="7327355"/>
            <a:ext cx="1493053" cy="98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Screenshot 2023-01-28 at 14.51.02.png" descr="Screenshot 2023-01-28 at 14.51.02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20826" y="7055911"/>
            <a:ext cx="1154659" cy="1382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32696" y="7382654"/>
            <a:ext cx="1630215" cy="72869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…"/>
          <p:cNvSpPr txBox="1"/>
          <p:nvPr/>
        </p:nvSpPr>
        <p:spPr>
          <a:xfrm>
            <a:off x="17960565" y="8139654"/>
            <a:ext cx="675182" cy="151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74" name="Line"/>
          <p:cNvSpPr/>
          <p:nvPr/>
        </p:nvSpPr>
        <p:spPr>
          <a:xfrm>
            <a:off x="18294615" y="4289338"/>
            <a:ext cx="1" cy="11031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Home"/>
          <p:cNvSpPr/>
          <p:nvPr/>
        </p:nvSpPr>
        <p:spPr>
          <a:xfrm>
            <a:off x="17630235" y="5514719"/>
            <a:ext cx="1335841" cy="1196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Micro-frontend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482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485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488" name="Group"/>
          <p:cNvGrpSpPr/>
          <p:nvPr/>
        </p:nvGrpSpPr>
        <p:grpSpPr>
          <a:xfrm>
            <a:off x="1714655" y="3264763"/>
            <a:ext cx="8755967" cy="1069900"/>
            <a:chOff x="0" y="0"/>
            <a:chExt cx="8755965" cy="1069899"/>
          </a:xfrm>
        </p:grpSpPr>
        <p:sp>
          <p:nvSpPr>
            <p:cNvPr id="486" name="Rectangle"/>
            <p:cNvSpPr/>
            <p:nvPr/>
          </p:nvSpPr>
          <p:spPr>
            <a:xfrm>
              <a:off x="0" y="0"/>
              <a:ext cx="8755966" cy="1069900"/>
            </a:xfrm>
            <a:prstGeom prst="rect">
              <a:avLst/>
            </a:prstGeom>
            <a:noFill/>
            <a:ln w="635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7" name="Header"/>
            <p:cNvSpPr txBox="1"/>
            <p:nvPr/>
          </p:nvSpPr>
          <p:spPr>
            <a:xfrm>
              <a:off x="113433" y="187707"/>
              <a:ext cx="1169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Header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491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2" name="Rectangle"/>
          <p:cNvSpPr/>
          <p:nvPr/>
        </p:nvSpPr>
        <p:spPr>
          <a:xfrm>
            <a:off x="1714655" y="3264763"/>
            <a:ext cx="8755967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3" name="Rectangle"/>
          <p:cNvSpPr/>
          <p:nvPr/>
        </p:nvSpPr>
        <p:spPr>
          <a:xfrm>
            <a:off x="1714655" y="5042763"/>
            <a:ext cx="8755967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4" name="Header"/>
          <p:cNvSpPr txBox="1"/>
          <p:nvPr/>
        </p:nvSpPr>
        <p:spPr>
          <a:xfrm>
            <a:off x="1828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495" name="Main"/>
          <p:cNvSpPr txBox="1"/>
          <p:nvPr/>
        </p:nvSpPr>
        <p:spPr>
          <a:xfrm>
            <a:off x="1873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498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9" name="Rectangle"/>
          <p:cNvSpPr/>
          <p:nvPr/>
        </p:nvSpPr>
        <p:spPr>
          <a:xfrm>
            <a:off x="1714655" y="3264763"/>
            <a:ext cx="8755967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0" name="Rectangle"/>
          <p:cNvSpPr/>
          <p:nvPr/>
        </p:nvSpPr>
        <p:spPr>
          <a:xfrm>
            <a:off x="1714655" y="5042763"/>
            <a:ext cx="8755967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1" name="Rectangle"/>
          <p:cNvSpPr/>
          <p:nvPr/>
        </p:nvSpPr>
        <p:spPr>
          <a:xfrm>
            <a:off x="1714655" y="10757763"/>
            <a:ext cx="8755967" cy="10699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2" name="Header"/>
          <p:cNvSpPr txBox="1"/>
          <p:nvPr/>
        </p:nvSpPr>
        <p:spPr>
          <a:xfrm>
            <a:off x="1828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03" name="Main"/>
          <p:cNvSpPr txBox="1"/>
          <p:nvPr/>
        </p:nvSpPr>
        <p:spPr>
          <a:xfrm>
            <a:off x="1873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04" name="Footer"/>
          <p:cNvSpPr txBox="1"/>
          <p:nvPr/>
        </p:nvSpPr>
        <p:spPr>
          <a:xfrm>
            <a:off x="1878838" y="109454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507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714655" y="3264763"/>
            <a:ext cx="8755967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714655" y="5042763"/>
            <a:ext cx="8755967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714655" y="10757763"/>
            <a:ext cx="8755967" cy="10699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1" name="Header"/>
          <p:cNvSpPr txBox="1"/>
          <p:nvPr/>
        </p:nvSpPr>
        <p:spPr>
          <a:xfrm>
            <a:off x="1828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12" name="Main"/>
          <p:cNvSpPr txBox="1"/>
          <p:nvPr/>
        </p:nvSpPr>
        <p:spPr>
          <a:xfrm>
            <a:off x="1873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13" name="Footer"/>
          <p:cNvSpPr txBox="1"/>
          <p:nvPr/>
        </p:nvSpPr>
        <p:spPr>
          <a:xfrm>
            <a:off x="1878838" y="109454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  <p:sp>
        <p:nvSpPr>
          <p:cNvPr id="514" name="Square"/>
          <p:cNvSpPr/>
          <p:nvPr/>
        </p:nvSpPr>
        <p:spPr>
          <a:xfrm>
            <a:off x="13271655" y="3137763"/>
            <a:ext cx="9009966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398655" y="3264763"/>
            <a:ext cx="8755966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398655" y="5042763"/>
            <a:ext cx="8755966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398655" y="10757763"/>
            <a:ext cx="8755966" cy="10699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Header"/>
          <p:cNvSpPr txBox="1"/>
          <p:nvPr/>
        </p:nvSpPr>
        <p:spPr>
          <a:xfrm>
            <a:off x="13512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19" name="Main"/>
          <p:cNvSpPr txBox="1"/>
          <p:nvPr/>
        </p:nvSpPr>
        <p:spPr>
          <a:xfrm>
            <a:off x="13557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20" name="Footer"/>
          <p:cNvSpPr txBox="1"/>
          <p:nvPr/>
        </p:nvSpPr>
        <p:spPr>
          <a:xfrm>
            <a:off x="13562838" y="109454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  <p:sp>
        <p:nvSpPr>
          <p:cNvPr id="521" name="CWA 1"/>
          <p:cNvSpPr txBox="1"/>
          <p:nvPr/>
        </p:nvSpPr>
        <p:spPr>
          <a:xfrm>
            <a:off x="5311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1</a:t>
            </a:r>
          </a:p>
        </p:txBody>
      </p:sp>
      <p:sp>
        <p:nvSpPr>
          <p:cNvPr id="522" name="CWA 2"/>
          <p:cNvSpPr txBox="1"/>
          <p:nvPr/>
        </p:nvSpPr>
        <p:spPr>
          <a:xfrm>
            <a:off x="17630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525" name="Square"/>
          <p:cNvSpPr/>
          <p:nvPr/>
        </p:nvSpPr>
        <p:spPr>
          <a:xfrm>
            <a:off x="1587655" y="3137763"/>
            <a:ext cx="9009967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714655" y="3264763"/>
            <a:ext cx="8755967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1714655" y="5042763"/>
            <a:ext cx="8755967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1714655" y="10757763"/>
            <a:ext cx="8755967" cy="1069901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9" name="Header"/>
          <p:cNvSpPr txBox="1"/>
          <p:nvPr/>
        </p:nvSpPr>
        <p:spPr>
          <a:xfrm>
            <a:off x="1828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30" name="Main"/>
          <p:cNvSpPr txBox="1"/>
          <p:nvPr/>
        </p:nvSpPr>
        <p:spPr>
          <a:xfrm>
            <a:off x="1873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31" name="Footer"/>
          <p:cNvSpPr txBox="1"/>
          <p:nvPr/>
        </p:nvSpPr>
        <p:spPr>
          <a:xfrm>
            <a:off x="1878838" y="109454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  <p:sp>
        <p:nvSpPr>
          <p:cNvPr id="532" name="Square"/>
          <p:cNvSpPr/>
          <p:nvPr/>
        </p:nvSpPr>
        <p:spPr>
          <a:xfrm>
            <a:off x="13271655" y="3137763"/>
            <a:ext cx="9009966" cy="90099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13398655" y="3264763"/>
            <a:ext cx="8755966" cy="1069900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4" name="Rectangle"/>
          <p:cNvSpPr/>
          <p:nvPr/>
        </p:nvSpPr>
        <p:spPr>
          <a:xfrm>
            <a:off x="13398655" y="5042763"/>
            <a:ext cx="8755966" cy="5199966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5" name="Rectangle"/>
          <p:cNvSpPr/>
          <p:nvPr/>
        </p:nvSpPr>
        <p:spPr>
          <a:xfrm>
            <a:off x="13398655" y="10757763"/>
            <a:ext cx="8755966" cy="1069901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6" name="Header"/>
          <p:cNvSpPr txBox="1"/>
          <p:nvPr/>
        </p:nvSpPr>
        <p:spPr>
          <a:xfrm>
            <a:off x="13512088" y="3452470"/>
            <a:ext cx="1169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37" name="Main"/>
          <p:cNvSpPr txBox="1"/>
          <p:nvPr/>
        </p:nvSpPr>
        <p:spPr>
          <a:xfrm>
            <a:off x="13557453" y="5357470"/>
            <a:ext cx="8250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38" name="Footer"/>
          <p:cNvSpPr txBox="1"/>
          <p:nvPr/>
        </p:nvSpPr>
        <p:spPr>
          <a:xfrm>
            <a:off x="13562838" y="109454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  <p:sp>
        <p:nvSpPr>
          <p:cNvPr id="539" name="CWA 1"/>
          <p:cNvSpPr txBox="1"/>
          <p:nvPr/>
        </p:nvSpPr>
        <p:spPr>
          <a:xfrm>
            <a:off x="5311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1</a:t>
            </a:r>
          </a:p>
        </p:txBody>
      </p:sp>
      <p:sp>
        <p:nvSpPr>
          <p:cNvPr id="540" name="CWA 2"/>
          <p:cNvSpPr txBox="1"/>
          <p:nvPr/>
        </p:nvSpPr>
        <p:spPr>
          <a:xfrm>
            <a:off x="17630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543" name="Rectangle"/>
          <p:cNvSpPr/>
          <p:nvPr/>
        </p:nvSpPr>
        <p:spPr>
          <a:xfrm>
            <a:off x="3111655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3228432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5" name="Rectangle"/>
          <p:cNvSpPr/>
          <p:nvPr/>
        </p:nvSpPr>
        <p:spPr>
          <a:xfrm>
            <a:off x="3228432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6" name="Header"/>
          <p:cNvSpPr txBox="1"/>
          <p:nvPr/>
        </p:nvSpPr>
        <p:spPr>
          <a:xfrm>
            <a:off x="3332734" y="3422683"/>
            <a:ext cx="1497001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47" name="Main"/>
          <p:cNvSpPr txBox="1"/>
          <p:nvPr/>
        </p:nvSpPr>
        <p:spPr>
          <a:xfrm>
            <a:off x="3374447" y="5147374"/>
            <a:ext cx="1004639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48" name="Rectangle"/>
          <p:cNvSpPr/>
          <p:nvPr/>
        </p:nvSpPr>
        <p:spPr>
          <a:xfrm>
            <a:off x="13855124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13971901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0" name="Rectangle"/>
          <p:cNvSpPr/>
          <p:nvPr/>
        </p:nvSpPr>
        <p:spPr>
          <a:xfrm>
            <a:off x="13971901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1" name="Header"/>
          <p:cNvSpPr txBox="1"/>
          <p:nvPr/>
        </p:nvSpPr>
        <p:spPr>
          <a:xfrm>
            <a:off x="14076204" y="3422683"/>
            <a:ext cx="1462406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52" name="Main"/>
          <p:cNvSpPr txBox="1"/>
          <p:nvPr/>
        </p:nvSpPr>
        <p:spPr>
          <a:xfrm>
            <a:off x="14117916" y="5147374"/>
            <a:ext cx="1018272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53" name="CWA 1"/>
          <p:cNvSpPr txBox="1"/>
          <p:nvPr/>
        </p:nvSpPr>
        <p:spPr>
          <a:xfrm>
            <a:off x="5311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1</a:t>
            </a:r>
          </a:p>
        </p:txBody>
      </p:sp>
      <p:sp>
        <p:nvSpPr>
          <p:cNvPr id="554" name="CWA 2"/>
          <p:cNvSpPr txBox="1"/>
          <p:nvPr/>
        </p:nvSpPr>
        <p:spPr>
          <a:xfrm>
            <a:off x="17630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2</a:t>
            </a:r>
          </a:p>
        </p:txBody>
      </p:sp>
      <p:sp>
        <p:nvSpPr>
          <p:cNvPr id="555" name="Rectangle"/>
          <p:cNvSpPr/>
          <p:nvPr/>
        </p:nvSpPr>
        <p:spPr>
          <a:xfrm>
            <a:off x="8816432" y="12195526"/>
            <a:ext cx="8051135" cy="968634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" name="Rectangle"/>
          <p:cNvSpPr/>
          <p:nvPr/>
        </p:nvSpPr>
        <p:spPr>
          <a:xfrm>
            <a:off x="8943432" y="12322526"/>
            <a:ext cx="8051135" cy="968634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559" name="Rectangle"/>
          <p:cNvSpPr/>
          <p:nvPr/>
        </p:nvSpPr>
        <p:spPr>
          <a:xfrm>
            <a:off x="3111655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0" name="Rectangle"/>
          <p:cNvSpPr/>
          <p:nvPr/>
        </p:nvSpPr>
        <p:spPr>
          <a:xfrm>
            <a:off x="3228432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1" name="Rectangle"/>
          <p:cNvSpPr/>
          <p:nvPr/>
        </p:nvSpPr>
        <p:spPr>
          <a:xfrm>
            <a:off x="3228432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2" name="Header"/>
          <p:cNvSpPr txBox="1"/>
          <p:nvPr/>
        </p:nvSpPr>
        <p:spPr>
          <a:xfrm>
            <a:off x="3332734" y="3422683"/>
            <a:ext cx="1497000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63" name="Main"/>
          <p:cNvSpPr txBox="1"/>
          <p:nvPr/>
        </p:nvSpPr>
        <p:spPr>
          <a:xfrm>
            <a:off x="3374447" y="5147374"/>
            <a:ext cx="1004638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64" name="Rectangle"/>
          <p:cNvSpPr/>
          <p:nvPr/>
        </p:nvSpPr>
        <p:spPr>
          <a:xfrm>
            <a:off x="13855124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5" name="Rectangle"/>
          <p:cNvSpPr/>
          <p:nvPr/>
        </p:nvSpPr>
        <p:spPr>
          <a:xfrm>
            <a:off x="13971900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6" name="Rectangle"/>
          <p:cNvSpPr/>
          <p:nvPr/>
        </p:nvSpPr>
        <p:spPr>
          <a:xfrm>
            <a:off x="13971900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7" name="Header"/>
          <p:cNvSpPr txBox="1"/>
          <p:nvPr/>
        </p:nvSpPr>
        <p:spPr>
          <a:xfrm>
            <a:off x="14076204" y="3422683"/>
            <a:ext cx="1462406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68" name="Main"/>
          <p:cNvSpPr txBox="1"/>
          <p:nvPr/>
        </p:nvSpPr>
        <p:spPr>
          <a:xfrm>
            <a:off x="14117916" y="5147374"/>
            <a:ext cx="1018273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69" name="CWA 1"/>
          <p:cNvSpPr txBox="1"/>
          <p:nvPr/>
        </p:nvSpPr>
        <p:spPr>
          <a:xfrm>
            <a:off x="5311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1</a:t>
            </a:r>
          </a:p>
        </p:txBody>
      </p:sp>
      <p:sp>
        <p:nvSpPr>
          <p:cNvPr id="570" name="CWA 2"/>
          <p:cNvSpPr txBox="1"/>
          <p:nvPr/>
        </p:nvSpPr>
        <p:spPr>
          <a:xfrm>
            <a:off x="17630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2</a:t>
            </a:r>
          </a:p>
        </p:txBody>
      </p:sp>
      <p:sp>
        <p:nvSpPr>
          <p:cNvPr id="571" name="Rectangle"/>
          <p:cNvSpPr/>
          <p:nvPr/>
        </p:nvSpPr>
        <p:spPr>
          <a:xfrm>
            <a:off x="8943432" y="12322526"/>
            <a:ext cx="8051135" cy="968634"/>
          </a:xfrm>
          <a:prstGeom prst="rect">
            <a:avLst/>
          </a:prstGeom>
          <a:ln w="1397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2" name="Rectangle"/>
          <p:cNvSpPr/>
          <p:nvPr/>
        </p:nvSpPr>
        <p:spPr>
          <a:xfrm>
            <a:off x="8943432" y="12322526"/>
            <a:ext cx="8051135" cy="968634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Micro-frontends"/>
          <p:cNvSpPr txBox="1"/>
          <p:nvPr>
            <p:ph type="title"/>
          </p:nvPr>
        </p:nvSpPr>
        <p:spPr>
          <a:xfrm>
            <a:off x="8471763" y="1079972"/>
            <a:ext cx="7440475" cy="1434950"/>
          </a:xfrm>
          <a:prstGeom prst="rect">
            <a:avLst/>
          </a:prstGeom>
        </p:spPr>
        <p:txBody>
          <a:bodyPr/>
          <a:lstStyle>
            <a:lvl1pPr defTabSz="1853137">
              <a:defRPr b="0" spc="-129" sz="6460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Micro-frontends</a:t>
            </a:r>
          </a:p>
        </p:txBody>
      </p:sp>
      <p:sp>
        <p:nvSpPr>
          <p:cNvPr id="575" name="Rectangle"/>
          <p:cNvSpPr/>
          <p:nvPr/>
        </p:nvSpPr>
        <p:spPr>
          <a:xfrm>
            <a:off x="3111655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6" name="Rectangle"/>
          <p:cNvSpPr/>
          <p:nvPr/>
        </p:nvSpPr>
        <p:spPr>
          <a:xfrm>
            <a:off x="3228432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7" name="Rectangle"/>
          <p:cNvSpPr/>
          <p:nvPr/>
        </p:nvSpPr>
        <p:spPr>
          <a:xfrm>
            <a:off x="3228432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8" name="Header"/>
          <p:cNvSpPr txBox="1"/>
          <p:nvPr/>
        </p:nvSpPr>
        <p:spPr>
          <a:xfrm>
            <a:off x="3332734" y="3422683"/>
            <a:ext cx="1497000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79" name="Main"/>
          <p:cNvSpPr txBox="1"/>
          <p:nvPr/>
        </p:nvSpPr>
        <p:spPr>
          <a:xfrm>
            <a:off x="3374447" y="5147374"/>
            <a:ext cx="1004638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80" name="Rectangle"/>
          <p:cNvSpPr/>
          <p:nvPr/>
        </p:nvSpPr>
        <p:spPr>
          <a:xfrm>
            <a:off x="13855124" y="3137763"/>
            <a:ext cx="8284689" cy="815716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1" name="Rectangle"/>
          <p:cNvSpPr/>
          <p:nvPr/>
        </p:nvSpPr>
        <p:spPr>
          <a:xfrm>
            <a:off x="13971900" y="3252742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2" name="Rectangle"/>
          <p:cNvSpPr/>
          <p:nvPr/>
        </p:nvSpPr>
        <p:spPr>
          <a:xfrm>
            <a:off x="13971900" y="4862453"/>
            <a:ext cx="8051135" cy="4707787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3" name="Header"/>
          <p:cNvSpPr txBox="1"/>
          <p:nvPr/>
        </p:nvSpPr>
        <p:spPr>
          <a:xfrm>
            <a:off x="14076204" y="3422683"/>
            <a:ext cx="1462406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Header</a:t>
            </a:r>
          </a:p>
        </p:txBody>
      </p:sp>
      <p:sp>
        <p:nvSpPr>
          <p:cNvPr id="584" name="Main"/>
          <p:cNvSpPr txBox="1"/>
          <p:nvPr/>
        </p:nvSpPr>
        <p:spPr>
          <a:xfrm>
            <a:off x="14117916" y="5147374"/>
            <a:ext cx="1018273" cy="41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Main</a:t>
            </a:r>
          </a:p>
        </p:txBody>
      </p:sp>
      <p:sp>
        <p:nvSpPr>
          <p:cNvPr id="585" name="CWA 1"/>
          <p:cNvSpPr txBox="1"/>
          <p:nvPr/>
        </p:nvSpPr>
        <p:spPr>
          <a:xfrm>
            <a:off x="5311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1</a:t>
            </a:r>
          </a:p>
        </p:txBody>
      </p:sp>
      <p:sp>
        <p:nvSpPr>
          <p:cNvPr id="586" name="CWA 2"/>
          <p:cNvSpPr txBox="1"/>
          <p:nvPr/>
        </p:nvSpPr>
        <p:spPr>
          <a:xfrm>
            <a:off x="17630495" y="2436317"/>
            <a:ext cx="10610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CWA 2</a:t>
            </a:r>
          </a:p>
        </p:txBody>
      </p:sp>
      <p:sp>
        <p:nvSpPr>
          <p:cNvPr id="587" name="Rectangle"/>
          <p:cNvSpPr/>
          <p:nvPr/>
        </p:nvSpPr>
        <p:spPr>
          <a:xfrm>
            <a:off x="8943432" y="12322526"/>
            <a:ext cx="8051135" cy="968634"/>
          </a:xfrm>
          <a:prstGeom prst="rect">
            <a:avLst/>
          </a:prstGeom>
          <a:ln w="1397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8" name="Rectangle"/>
          <p:cNvSpPr/>
          <p:nvPr/>
        </p:nvSpPr>
        <p:spPr>
          <a:xfrm>
            <a:off x="8943432" y="12322526"/>
            <a:ext cx="8051135" cy="968634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9" name="Rectangle"/>
          <p:cNvSpPr/>
          <p:nvPr/>
        </p:nvSpPr>
        <p:spPr>
          <a:xfrm>
            <a:off x="3228432" y="10163526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0" name="Rectangle"/>
          <p:cNvSpPr/>
          <p:nvPr/>
        </p:nvSpPr>
        <p:spPr>
          <a:xfrm>
            <a:off x="13985332" y="10163526"/>
            <a:ext cx="8051135" cy="968634"/>
          </a:xfrm>
          <a:prstGeom prst="rect">
            <a:avLst/>
          </a:prstGeom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1" name="Line"/>
          <p:cNvSpPr/>
          <p:nvPr/>
        </p:nvSpPr>
        <p:spPr>
          <a:xfrm>
            <a:off x="9894437" y="11093527"/>
            <a:ext cx="2122362" cy="108057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" name="Line"/>
          <p:cNvSpPr/>
          <p:nvPr/>
        </p:nvSpPr>
        <p:spPr>
          <a:xfrm flipH="1">
            <a:off x="13940150" y="11062841"/>
            <a:ext cx="2108637" cy="1140974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Footer"/>
          <p:cNvSpPr txBox="1"/>
          <p:nvPr/>
        </p:nvSpPr>
        <p:spPr>
          <a:xfrm>
            <a:off x="9244837" y="12545670"/>
            <a:ext cx="106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Footer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Question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sp>
        <p:nvSpPr>
          <p:cNvPr id="163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rrent World"/>
          <p:cNvSpPr txBox="1"/>
          <p:nvPr>
            <p:ph type="title"/>
          </p:nvPr>
        </p:nvSpPr>
        <p:spPr>
          <a:xfrm>
            <a:off x="9042523" y="1079972"/>
            <a:ext cx="7440474" cy="1434950"/>
          </a:xfrm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Current World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127" y="7531901"/>
            <a:ext cx="2091808" cy="137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341" y="7147532"/>
            <a:ext cx="2359808" cy="18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7605" y="7635619"/>
            <a:ext cx="1167067" cy="1167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3-01-28 at 14.51.02.png" descr="Screenshot 2023-01-28 at 14.51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7494" y="7250918"/>
            <a:ext cx="1617708" cy="193646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WA"/>
          <p:cNvSpPr txBox="1"/>
          <p:nvPr/>
        </p:nvSpPr>
        <p:spPr>
          <a:xfrm>
            <a:off x="11398117" y="3711497"/>
            <a:ext cx="11402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