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4FEC-8C23-46EC-A855-0EB27B8920D2}" type="datetimeFigureOut">
              <a:rPr kumimoji="1" lang="ja-JP" altLang="en-US" smtClean="0"/>
              <a:t>2017/9/19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D180-C63A-45EC-8986-D4AC6C07F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36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4FEC-8C23-46EC-A855-0EB27B8920D2}" type="datetimeFigureOut">
              <a:rPr kumimoji="1" lang="ja-JP" altLang="en-US" smtClean="0"/>
              <a:t>2017/9/19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D180-C63A-45EC-8986-D4AC6C07F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94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4FEC-8C23-46EC-A855-0EB27B8920D2}" type="datetimeFigureOut">
              <a:rPr kumimoji="1" lang="ja-JP" altLang="en-US" smtClean="0"/>
              <a:t>2017/9/19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D180-C63A-45EC-8986-D4AC6C07F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21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4FEC-8C23-46EC-A855-0EB27B8920D2}" type="datetimeFigureOut">
              <a:rPr kumimoji="1" lang="ja-JP" altLang="en-US" smtClean="0"/>
              <a:t>2017/9/19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D180-C63A-45EC-8986-D4AC6C07F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33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4FEC-8C23-46EC-A855-0EB27B8920D2}" type="datetimeFigureOut">
              <a:rPr kumimoji="1" lang="ja-JP" altLang="en-US" smtClean="0"/>
              <a:t>2017/9/19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D180-C63A-45EC-8986-D4AC6C07F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7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4FEC-8C23-46EC-A855-0EB27B8920D2}" type="datetimeFigureOut">
              <a:rPr kumimoji="1" lang="ja-JP" altLang="en-US" smtClean="0"/>
              <a:t>2017/9/19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D180-C63A-45EC-8986-D4AC6C07F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03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4FEC-8C23-46EC-A855-0EB27B8920D2}" type="datetimeFigureOut">
              <a:rPr kumimoji="1" lang="ja-JP" altLang="en-US" smtClean="0"/>
              <a:t>2017/9/19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D180-C63A-45EC-8986-D4AC6C07F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25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4FEC-8C23-46EC-A855-0EB27B8920D2}" type="datetimeFigureOut">
              <a:rPr kumimoji="1" lang="ja-JP" altLang="en-US" smtClean="0"/>
              <a:t>2017/9/19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D180-C63A-45EC-8986-D4AC6C07F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33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4FEC-8C23-46EC-A855-0EB27B8920D2}" type="datetimeFigureOut">
              <a:rPr kumimoji="1" lang="ja-JP" altLang="en-US" smtClean="0"/>
              <a:t>2017/9/19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D180-C63A-45EC-8986-D4AC6C07F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15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4FEC-8C23-46EC-A855-0EB27B8920D2}" type="datetimeFigureOut">
              <a:rPr kumimoji="1" lang="ja-JP" altLang="en-US" smtClean="0"/>
              <a:t>2017/9/19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D180-C63A-45EC-8986-D4AC6C07F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31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4FEC-8C23-46EC-A855-0EB27B8920D2}" type="datetimeFigureOut">
              <a:rPr kumimoji="1" lang="ja-JP" altLang="en-US" smtClean="0"/>
              <a:t>2017/9/19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D180-C63A-45EC-8986-D4AC6C07F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57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B4FEC-8C23-46EC-A855-0EB27B8920D2}" type="datetimeFigureOut">
              <a:rPr kumimoji="1" lang="ja-JP" altLang="en-US" smtClean="0"/>
              <a:t>2017/9/19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FD180-C63A-45EC-8986-D4AC6C07F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40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4122450" y="4507396"/>
            <a:ext cx="6995884" cy="207554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ja-JP" altLang="en-US" b="1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爆弾は発射した後、</a:t>
            </a:r>
            <a:endParaRPr lang="en-US" altLang="ja-JP" b="1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b="1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真ん中の白いゲージが貯まるまで次の爆弾を発射できません。</a:t>
            </a:r>
            <a:endParaRPr lang="en-US" altLang="ja-JP" b="1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b="1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使う色をよく考えて使いましょう。</a:t>
            </a:r>
            <a:endParaRPr lang="en-US" altLang="ja-JP" b="1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b="1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b="1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また爆弾</a:t>
            </a:r>
            <a:r>
              <a:rPr lang="ja-JP" altLang="en-US" b="1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lang="ja-JP" altLang="en-US" b="1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色ごとに残弾が決まっていて</a:t>
            </a:r>
            <a:endParaRPr lang="en-US" altLang="ja-JP" b="1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b="1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残弾がなくなると一定時間その爆弾は使えなくなってしまいます。</a:t>
            </a:r>
            <a:endParaRPr lang="en-US" altLang="ja-JP" b="1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b="1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無駄使いし過ぎるとピンチを招いてしまうかも</a:t>
            </a:r>
            <a:endParaRPr lang="en-US" altLang="ja-JP" b="1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81" y="3730245"/>
            <a:ext cx="2856976" cy="2852693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4999780" y="724054"/>
            <a:ext cx="6995884" cy="255228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1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アナログパッドを使うことで</a:t>
            </a:r>
          </a:p>
          <a:p>
            <a:r>
              <a:rPr lang="ja-JP" altLang="en-US" b="1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ターゲットカーソルを動かすことができます。</a:t>
            </a:r>
            <a:endParaRPr lang="en-US" altLang="ja-JP" b="1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b="1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しっかりと敵に狙いを定めましょう</a:t>
            </a:r>
            <a:endParaRPr lang="en-US" altLang="ja-JP" b="1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b="1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</a:t>
            </a:r>
            <a:r>
              <a:rPr lang="ja-JP" altLang="en-US" b="1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青</a:t>
            </a:r>
            <a:r>
              <a:rPr lang="ja-JP" altLang="en-US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緑</a:t>
            </a:r>
            <a:r>
              <a:rPr lang="ja-JP" altLang="en-US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のボタン</a:t>
            </a:r>
            <a:r>
              <a:rPr lang="ja-JP" altLang="en-US" b="1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はそれぞれ同じ色の爆弾を発射できます。</a:t>
            </a:r>
            <a:endParaRPr lang="en-US" altLang="ja-JP" b="1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b="1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また複数のボタンを同時押しすることで爆弾を合成できる</a:t>
            </a:r>
            <a:endParaRPr lang="en-US" altLang="ja-JP" b="1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　　　　　　　　　　　　例：</a:t>
            </a: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</a:t>
            </a:r>
            <a:r>
              <a:rPr lang="ja-JP" altLang="en-US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r>
              <a:rPr lang="ja-JP" altLang="en-US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青</a:t>
            </a:r>
            <a:r>
              <a:rPr lang="ja-JP" altLang="en-US" b="1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ja-JP" altLang="en-US" b="1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紫</a:t>
            </a:r>
            <a:r>
              <a:rPr lang="ja-JP" altLang="en-US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の毒爆弾 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など</a:t>
            </a:r>
            <a:endParaRPr lang="en-US" altLang="ja-JP" sz="1600" b="1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b="1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爆弾はそれぞれ特徴が異なるので敵に合わせて使い分けましょう。</a:t>
            </a:r>
            <a:endParaRPr lang="en-US" altLang="ja-JP" b="1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2002081" y="5622324"/>
            <a:ext cx="470508" cy="4587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6" y="313756"/>
            <a:ext cx="3951445" cy="2962579"/>
          </a:xfrm>
          <a:prstGeom prst="rect">
            <a:avLst/>
          </a:prstGeom>
        </p:spPr>
      </p:pic>
      <p:cxnSp>
        <p:nvCxnSpPr>
          <p:cNvPr id="13" name="直線コネクタ 12"/>
          <p:cNvCxnSpPr>
            <a:stCxn id="10" idx="1"/>
          </p:cNvCxnSpPr>
          <p:nvPr/>
        </p:nvCxnSpPr>
        <p:spPr>
          <a:xfrm flipH="1" flipV="1">
            <a:off x="3781168" y="1075039"/>
            <a:ext cx="1218612" cy="925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endCxn id="10" idx="1"/>
          </p:cNvCxnSpPr>
          <p:nvPr/>
        </p:nvCxnSpPr>
        <p:spPr>
          <a:xfrm>
            <a:off x="3472249" y="1297459"/>
            <a:ext cx="1527531" cy="7027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0" idx="1"/>
          </p:cNvCxnSpPr>
          <p:nvPr/>
        </p:nvCxnSpPr>
        <p:spPr>
          <a:xfrm flipH="1" flipV="1">
            <a:off x="3188043" y="988541"/>
            <a:ext cx="1811737" cy="101165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110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>TCA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TCA</dc:creator>
  <cp:lastModifiedBy>TCA</cp:lastModifiedBy>
  <cp:revision>7</cp:revision>
  <dcterms:created xsi:type="dcterms:W3CDTF">2017-09-19T04:09:33Z</dcterms:created>
  <dcterms:modified xsi:type="dcterms:W3CDTF">2017-09-19T12:22:58Z</dcterms:modified>
</cp:coreProperties>
</file>