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A71F5A8F-16CF-4977-AC34-6407A9731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608"/>
            <a:ext cx="9144000" cy="44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8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362075"/>
            <a:ext cx="63627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53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6" y="1125947"/>
            <a:ext cx="9022971" cy="507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35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7974854" cy="448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43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1" y="1196752"/>
            <a:ext cx="8607602" cy="484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50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75620" cy="493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35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如螢幕大小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7</cp:revision>
  <dcterms:created xsi:type="dcterms:W3CDTF">2019-10-03T01:35:20Z</dcterms:created>
  <dcterms:modified xsi:type="dcterms:W3CDTF">2019-10-15T11:17:43Z</dcterms:modified>
</cp:coreProperties>
</file>