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C2BD4-CC05-47F0-8C6A-DA0377EB48B1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481D0-1ABD-4C45-AF10-47BD4CB03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43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481D0-1ABD-4C45-AF10-47BD4CB03C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73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2019/10/17</a:t>
            </a:r>
            <a:r>
              <a:rPr lang="zh-TW" altLang="en-US" dirty="0" smtClean="0"/>
              <a:t> 上課簡報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212976"/>
            <a:ext cx="8229600" cy="45259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Python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程式語法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4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76339" y="42813"/>
            <a:ext cx="3888432" cy="830997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zh-TW" sz="4800" dirty="0" smtClean="0"/>
              <a:t>Loop</a:t>
            </a:r>
            <a:endParaRPr lang="zh-TW" altLang="en-US" sz="4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873810"/>
            <a:ext cx="10798385" cy="607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836712"/>
            <a:ext cx="11588724" cy="651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99592" y="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condition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74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908720"/>
            <a:ext cx="11255219" cy="633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43608" y="190442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Multiple  condition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403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</Words>
  <Application>Microsoft Office PowerPoint</Application>
  <PresentationFormat>如螢幕大小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2019/10/17 上課簡報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7</cp:revision>
  <dcterms:created xsi:type="dcterms:W3CDTF">2019-10-17T01:37:23Z</dcterms:created>
  <dcterms:modified xsi:type="dcterms:W3CDTF">2019-10-17T03:45:30Z</dcterms:modified>
</cp:coreProperties>
</file>