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sldIdLst>
    <p:sldId id="257" r:id="rId2"/>
    <p:sldId id="292" r:id="rId3"/>
    <p:sldId id="293" r:id="rId4"/>
    <p:sldId id="290" r:id="rId5"/>
    <p:sldId id="294" r:id="rId6"/>
    <p:sldId id="258" r:id="rId7"/>
    <p:sldId id="259" r:id="rId8"/>
    <p:sldId id="260" r:id="rId9"/>
    <p:sldId id="262" r:id="rId10"/>
    <p:sldId id="291" r:id="rId11"/>
    <p:sldId id="261" r:id="rId12"/>
    <p:sldId id="263" r:id="rId13"/>
    <p:sldId id="264" r:id="rId14"/>
    <p:sldId id="265" r:id="rId15"/>
    <p:sldId id="266" r:id="rId16"/>
    <p:sldId id="267" r:id="rId17"/>
    <p:sldId id="272" r:id="rId18"/>
    <p:sldId id="270" r:id="rId19"/>
    <p:sldId id="269" r:id="rId20"/>
    <p:sldId id="273" r:id="rId21"/>
    <p:sldId id="284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88" r:id="rId36"/>
    <p:sldId id="289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4" r:id="rId45"/>
    <p:sldId id="303" r:id="rId46"/>
    <p:sldId id="302" r:id="rId47"/>
    <p:sldId id="305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53E6B-85D0-414C-81D9-4E30FDF6D015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9541EE24-6709-44AA-994E-B39B0501F149}">
      <dgm:prSet phldrT="[文字]"/>
      <dgm:spPr>
        <a:solidFill>
          <a:schemeClr val="bg1"/>
        </a:solidFill>
      </dgm:spPr>
      <dgm:t>
        <a:bodyPr/>
        <a:lstStyle/>
        <a:p>
          <a:endParaRPr lang="zh-TW" altLang="en-US" dirty="0"/>
        </a:p>
      </dgm:t>
    </dgm:pt>
    <dgm:pt modelId="{81D01DBE-24BA-4475-892E-27A753B7E1C4}" type="parTrans" cxnId="{D314605C-001C-4CD4-B704-4874E265C2D5}">
      <dgm:prSet/>
      <dgm:spPr/>
      <dgm:t>
        <a:bodyPr/>
        <a:lstStyle/>
        <a:p>
          <a:endParaRPr lang="zh-TW" altLang="en-US"/>
        </a:p>
      </dgm:t>
    </dgm:pt>
    <dgm:pt modelId="{FE05AE90-3E18-49E8-AFD1-51161594E2D5}" type="sibTrans" cxnId="{D314605C-001C-4CD4-B704-4874E265C2D5}">
      <dgm:prSet/>
      <dgm:spPr/>
      <dgm:t>
        <a:bodyPr/>
        <a:lstStyle/>
        <a:p>
          <a:endParaRPr lang="zh-TW" altLang="en-US"/>
        </a:p>
      </dgm:t>
    </dgm:pt>
    <dgm:pt modelId="{D13C1233-E837-42A1-B215-FCC9210D74BB}">
      <dgm:prSet phldrT="[文字]"/>
      <dgm:spPr>
        <a:solidFill>
          <a:schemeClr val="bg1"/>
        </a:solidFill>
      </dgm:spPr>
      <dgm:t>
        <a:bodyPr/>
        <a:lstStyle/>
        <a:p>
          <a:endParaRPr lang="zh-TW" altLang="en-US" dirty="0"/>
        </a:p>
      </dgm:t>
    </dgm:pt>
    <dgm:pt modelId="{690C3024-1985-4919-A5B3-6C7BD6B85FB3}" type="parTrans" cxnId="{88841A14-3118-4E12-AB67-AABB83960D5A}">
      <dgm:prSet/>
      <dgm:spPr/>
      <dgm:t>
        <a:bodyPr/>
        <a:lstStyle/>
        <a:p>
          <a:endParaRPr lang="zh-TW" altLang="en-US"/>
        </a:p>
      </dgm:t>
    </dgm:pt>
    <dgm:pt modelId="{286C7930-4263-4E8A-8547-C1B7CB83744C}" type="sibTrans" cxnId="{88841A14-3118-4E12-AB67-AABB83960D5A}">
      <dgm:prSet/>
      <dgm:spPr/>
      <dgm:t>
        <a:bodyPr/>
        <a:lstStyle/>
        <a:p>
          <a:endParaRPr lang="zh-TW" altLang="en-US"/>
        </a:p>
      </dgm:t>
    </dgm:pt>
    <dgm:pt modelId="{CBC8AAF6-8979-4079-A0B8-E8C19FE860CC}">
      <dgm:prSet phldrT="[文字]"/>
      <dgm:spPr>
        <a:solidFill>
          <a:schemeClr val="bg1"/>
        </a:solidFill>
      </dgm:spPr>
      <dgm:t>
        <a:bodyPr/>
        <a:lstStyle/>
        <a:p>
          <a:endParaRPr lang="zh-TW" altLang="en-US" dirty="0"/>
        </a:p>
      </dgm:t>
    </dgm:pt>
    <dgm:pt modelId="{09D12175-0991-4592-A113-256E0E27B7EA}" type="parTrans" cxnId="{24FB5D91-C27A-4385-A72A-532FD0EBD080}">
      <dgm:prSet/>
      <dgm:spPr/>
      <dgm:t>
        <a:bodyPr/>
        <a:lstStyle/>
        <a:p>
          <a:endParaRPr lang="zh-TW" altLang="en-US"/>
        </a:p>
      </dgm:t>
    </dgm:pt>
    <dgm:pt modelId="{0BC42082-62D4-4DDB-8CB3-764DBD7FEB89}" type="sibTrans" cxnId="{24FB5D91-C27A-4385-A72A-532FD0EBD080}">
      <dgm:prSet/>
      <dgm:spPr/>
      <dgm:t>
        <a:bodyPr/>
        <a:lstStyle/>
        <a:p>
          <a:endParaRPr lang="zh-TW" altLang="en-US"/>
        </a:p>
      </dgm:t>
    </dgm:pt>
    <dgm:pt modelId="{2182F67A-91A8-4AF9-9B4F-22BE2CAA09FE}" type="pres">
      <dgm:prSet presAssocID="{30853E6B-85D0-414C-81D9-4E30FDF6D015}" presName="compositeShape" presStyleCnt="0">
        <dgm:presLayoutVars>
          <dgm:chMax val="7"/>
          <dgm:dir/>
          <dgm:resizeHandles val="exact"/>
        </dgm:presLayoutVars>
      </dgm:prSet>
      <dgm:spPr/>
    </dgm:pt>
    <dgm:pt modelId="{2758A182-9338-41D9-8AB7-7D172A9B0903}" type="pres">
      <dgm:prSet presAssocID="{30853E6B-85D0-414C-81D9-4E30FDF6D015}" presName="wedge1" presStyleLbl="node1" presStyleIdx="0" presStyleCnt="3" custLinFactNeighborX="851" custLinFactNeighborY="-1014"/>
      <dgm:spPr/>
    </dgm:pt>
    <dgm:pt modelId="{16E17A27-94F7-4A78-BD4A-9155A31742CA}" type="pres">
      <dgm:prSet presAssocID="{30853E6B-85D0-414C-81D9-4E30FDF6D01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1B3CB0F-8CCE-4348-8BF8-2BEFC7006F26}" type="pres">
      <dgm:prSet presAssocID="{30853E6B-85D0-414C-81D9-4E30FDF6D015}" presName="wedge2" presStyleLbl="node1" presStyleIdx="1" presStyleCnt="3" custLinFactNeighborX="-923" custLinFactNeighborY="6527"/>
      <dgm:spPr/>
    </dgm:pt>
    <dgm:pt modelId="{82A834D0-BC26-463D-95DF-666C43D6AAD6}" type="pres">
      <dgm:prSet presAssocID="{30853E6B-85D0-414C-81D9-4E30FDF6D01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7BE795-DF75-4D97-9497-1BBAA2BB45BC}" type="pres">
      <dgm:prSet presAssocID="{30853E6B-85D0-414C-81D9-4E30FDF6D015}" presName="wedge3" presStyleLbl="node1" presStyleIdx="2" presStyleCnt="3" custLinFactNeighborX="-7949" custLinFactNeighborY="-3990"/>
      <dgm:spPr/>
    </dgm:pt>
    <dgm:pt modelId="{BED21D3E-3DA2-480B-9157-AE86C6C40C40}" type="pres">
      <dgm:prSet presAssocID="{30853E6B-85D0-414C-81D9-4E30FDF6D01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682A106-D3A9-4DDB-A116-65F36BCBF71F}" type="presOf" srcId="{CBC8AAF6-8979-4079-A0B8-E8C19FE860CC}" destId="{BED21D3E-3DA2-480B-9157-AE86C6C40C40}" srcOrd="1" destOrd="0" presId="urn:microsoft.com/office/officeart/2005/8/layout/chart3"/>
    <dgm:cxn modelId="{88841A14-3118-4E12-AB67-AABB83960D5A}" srcId="{30853E6B-85D0-414C-81D9-4E30FDF6D015}" destId="{D13C1233-E837-42A1-B215-FCC9210D74BB}" srcOrd="1" destOrd="0" parTransId="{690C3024-1985-4919-A5B3-6C7BD6B85FB3}" sibTransId="{286C7930-4263-4E8A-8547-C1B7CB83744C}"/>
    <dgm:cxn modelId="{D314605C-001C-4CD4-B704-4874E265C2D5}" srcId="{30853E6B-85D0-414C-81D9-4E30FDF6D015}" destId="{9541EE24-6709-44AA-994E-B39B0501F149}" srcOrd="0" destOrd="0" parTransId="{81D01DBE-24BA-4475-892E-27A753B7E1C4}" sibTransId="{FE05AE90-3E18-49E8-AFD1-51161594E2D5}"/>
    <dgm:cxn modelId="{570F1252-0027-482B-9A66-6A350FB6AAF1}" type="presOf" srcId="{D13C1233-E837-42A1-B215-FCC9210D74BB}" destId="{31B3CB0F-8CCE-4348-8BF8-2BEFC7006F26}" srcOrd="0" destOrd="0" presId="urn:microsoft.com/office/officeart/2005/8/layout/chart3"/>
    <dgm:cxn modelId="{69A31C52-77E5-470C-BC5F-EFD1A225B447}" type="presOf" srcId="{CBC8AAF6-8979-4079-A0B8-E8C19FE860CC}" destId="{077BE795-DF75-4D97-9497-1BBAA2BB45BC}" srcOrd="0" destOrd="0" presId="urn:microsoft.com/office/officeart/2005/8/layout/chart3"/>
    <dgm:cxn modelId="{EE91DE84-53B8-484B-A9A4-0807F19FE9B9}" type="presOf" srcId="{9541EE24-6709-44AA-994E-B39B0501F149}" destId="{16E17A27-94F7-4A78-BD4A-9155A31742CA}" srcOrd="1" destOrd="0" presId="urn:microsoft.com/office/officeart/2005/8/layout/chart3"/>
    <dgm:cxn modelId="{24FB5D91-C27A-4385-A72A-532FD0EBD080}" srcId="{30853E6B-85D0-414C-81D9-4E30FDF6D015}" destId="{CBC8AAF6-8979-4079-A0B8-E8C19FE860CC}" srcOrd="2" destOrd="0" parTransId="{09D12175-0991-4592-A113-256E0E27B7EA}" sibTransId="{0BC42082-62D4-4DDB-8CB3-764DBD7FEB89}"/>
    <dgm:cxn modelId="{FC51F791-915A-4B32-A146-1EB634A2AF25}" type="presOf" srcId="{9541EE24-6709-44AA-994E-B39B0501F149}" destId="{2758A182-9338-41D9-8AB7-7D172A9B0903}" srcOrd="0" destOrd="0" presId="urn:microsoft.com/office/officeart/2005/8/layout/chart3"/>
    <dgm:cxn modelId="{26C36794-240E-40C7-BE51-B39B83056596}" type="presOf" srcId="{30853E6B-85D0-414C-81D9-4E30FDF6D015}" destId="{2182F67A-91A8-4AF9-9B4F-22BE2CAA09FE}" srcOrd="0" destOrd="0" presId="urn:microsoft.com/office/officeart/2005/8/layout/chart3"/>
    <dgm:cxn modelId="{424281C3-108F-48B1-AF47-E558C3AD013A}" type="presOf" srcId="{D13C1233-E837-42A1-B215-FCC9210D74BB}" destId="{82A834D0-BC26-463D-95DF-666C43D6AAD6}" srcOrd="1" destOrd="0" presId="urn:microsoft.com/office/officeart/2005/8/layout/chart3"/>
    <dgm:cxn modelId="{2255F14A-8D21-4E9E-AC34-940B2953B645}" type="presParOf" srcId="{2182F67A-91A8-4AF9-9B4F-22BE2CAA09FE}" destId="{2758A182-9338-41D9-8AB7-7D172A9B0903}" srcOrd="0" destOrd="0" presId="urn:microsoft.com/office/officeart/2005/8/layout/chart3"/>
    <dgm:cxn modelId="{42E1869F-3404-4DA0-BC9C-654234363DD7}" type="presParOf" srcId="{2182F67A-91A8-4AF9-9B4F-22BE2CAA09FE}" destId="{16E17A27-94F7-4A78-BD4A-9155A31742CA}" srcOrd="1" destOrd="0" presId="urn:microsoft.com/office/officeart/2005/8/layout/chart3"/>
    <dgm:cxn modelId="{3A7E9D48-9423-469D-B159-7814376949B5}" type="presParOf" srcId="{2182F67A-91A8-4AF9-9B4F-22BE2CAA09FE}" destId="{31B3CB0F-8CCE-4348-8BF8-2BEFC7006F26}" srcOrd="2" destOrd="0" presId="urn:microsoft.com/office/officeart/2005/8/layout/chart3"/>
    <dgm:cxn modelId="{BC52CD5A-E82E-4B23-A1B2-0F201D4F869E}" type="presParOf" srcId="{2182F67A-91A8-4AF9-9B4F-22BE2CAA09FE}" destId="{82A834D0-BC26-463D-95DF-666C43D6AAD6}" srcOrd="3" destOrd="0" presId="urn:microsoft.com/office/officeart/2005/8/layout/chart3"/>
    <dgm:cxn modelId="{9554AD32-CEFE-4BD2-BB94-91CD06909C40}" type="presParOf" srcId="{2182F67A-91A8-4AF9-9B4F-22BE2CAA09FE}" destId="{077BE795-DF75-4D97-9497-1BBAA2BB45BC}" srcOrd="4" destOrd="0" presId="urn:microsoft.com/office/officeart/2005/8/layout/chart3"/>
    <dgm:cxn modelId="{4E1E3E87-9283-4F41-9DE6-D85E6171A91D}" type="presParOf" srcId="{2182F67A-91A8-4AF9-9B4F-22BE2CAA09FE}" destId="{BED21D3E-3DA2-480B-9157-AE86C6C40C4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8A182-9338-41D9-8AB7-7D172A9B0903}">
      <dsp:nvSpPr>
        <dsp:cNvPr id="0" name=""/>
        <dsp:cNvSpPr/>
      </dsp:nvSpPr>
      <dsp:spPr>
        <a:xfrm>
          <a:off x="789996" y="340444"/>
          <a:ext cx="4848453" cy="4848453"/>
        </a:xfrm>
        <a:prstGeom prst="pie">
          <a:avLst>
            <a:gd name="adj1" fmla="val 16200000"/>
            <a:gd name="adj2" fmla="val 180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3426054" y="1235099"/>
        <a:ext cx="1645010" cy="1616151"/>
      </dsp:txXfrm>
    </dsp:sp>
    <dsp:sp modelId="{31B3CB0F-8CCE-4348-8BF8-2BEFC7006F26}">
      <dsp:nvSpPr>
        <dsp:cNvPr id="0" name=""/>
        <dsp:cNvSpPr/>
      </dsp:nvSpPr>
      <dsp:spPr>
        <a:xfrm>
          <a:off x="454059" y="850365"/>
          <a:ext cx="4848453" cy="4848453"/>
        </a:xfrm>
        <a:prstGeom prst="pie">
          <a:avLst>
            <a:gd name="adj1" fmla="val 1800000"/>
            <a:gd name="adj2" fmla="val 900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1781611" y="3909508"/>
        <a:ext cx="2193347" cy="1500711"/>
      </dsp:txXfrm>
    </dsp:sp>
    <dsp:sp modelId="{077BE795-DF75-4D97-9497-1BBAA2BB45BC}">
      <dsp:nvSpPr>
        <dsp:cNvPr id="0" name=""/>
        <dsp:cNvSpPr/>
      </dsp:nvSpPr>
      <dsp:spPr>
        <a:xfrm>
          <a:off x="113406" y="340453"/>
          <a:ext cx="4848453" cy="4848453"/>
        </a:xfrm>
        <a:prstGeom prst="pie">
          <a:avLst>
            <a:gd name="adj1" fmla="val 90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632883" y="1292828"/>
        <a:ext cx="1645010" cy="1616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72138-D83B-4AEC-9543-3941F930868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CBC2B-665D-4504-BA15-DB2C3F7B7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4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CBC2B-665D-4504-BA15-DB2C3F7B7D9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EAF19-05A6-4AAB-9F7B-B0E75F58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94C3D-1D79-4F9C-98B2-40A80660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1A2644-691C-4DE7-B67C-939C16F5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3A99C6-58E6-4EE0-85BD-A49C7C35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88B4CA-6830-4B02-BF51-BEE6C2A5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19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5D9FA-A488-4E51-BF4C-D39E87C3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454A12-AC8C-4C3E-B220-B1FF0103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C977A-0696-4B38-8A5F-0C98623C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E8D300-D307-40A2-99EE-9BA871DF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A5477-D2A1-421B-A868-E05F81E5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5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BAD381-0D99-4F7C-BB55-33A275AFC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7B83D3-33FE-4FFC-A2F2-ED5D85C88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60E26E-F4F3-4023-9728-409EC972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CA21F5-947C-4394-B141-5359C70E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0AD7E-96AC-4B84-AC40-F2382A19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0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D958A-6092-4B39-9E12-49DB0FCD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395F6-C5DF-4F40-B7E2-61488EEE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F4DB19-9895-4686-B1AE-06D1FC16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7BE87-3231-4ACB-9DD0-88CA74DF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3A824-4D80-49CD-8319-3E331F8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07D30-AABF-404E-8B99-7FCD330E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1AD16C-5AA4-4590-B18D-33E447FE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93A64D-B864-44F2-9528-CF6C92E9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88670-92E2-4886-AE8B-EDBC9EF2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976954-6E50-404D-964B-5AEE5ED0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45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34C6D-C5D3-4D71-A0E0-986F33EE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74591-5029-4D13-8074-AA105AEF4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B5D839-6875-483B-AC77-D3B99947E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99F95-F7F4-4CF3-AEBF-7B19CE83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522459-8E7F-463F-9A4B-4894D76B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A8CEC2-7CFE-4D66-8606-71CE3830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9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35CBC-E15B-49E8-982F-40012A8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F0CA9F-2126-4851-9C1D-C03AD5A7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8E522F-26EE-43F5-AAE4-E23D6692D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101340-7D3C-40F1-957A-44B1D82B4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918E79-BCE3-4AFE-8276-4DD653860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067984-7BFB-4ABA-B8BA-A5327C61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73A99E-4F11-4025-8139-B0FA422E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36BD42-AEB4-401A-A9F2-14A678AB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C7332-4F53-456C-A1E7-F985C79A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CAA870-F208-48FA-96C5-21D7B813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DA21D7-BAA6-41FF-B239-010BCF13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BA9448-6087-438D-A068-F1EE2C44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96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520167-2D11-4402-AFB5-0045AE5E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DC38EC-FDEF-421A-B0C2-FA68C7A5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92CAAA-44B5-4541-97B6-B621FA8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2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5552C-C148-4A4C-A3A1-C9F09D43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7C94E5-3BCA-45E6-8F0F-9976C051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CC54CC-1F14-4447-A5A2-E3E0738A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D1E99F-677B-4260-A018-9B689EE5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9D9C4-E3E0-4418-8B8F-6F86DC89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59C5E5-E000-4829-AC2E-D9BB3471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1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281F2-D0E5-41F5-B94F-241E10D9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97662F-1B06-4D08-824C-EB1A48120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D1EB45-0A40-444A-843D-7512264F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B21AD8-95BB-40C3-B32B-133DC7C1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B62786-D1C0-4DAE-8C10-4F640701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03AB55-6ECB-4876-A673-7D30BEA1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7A71B0-FCFB-4F7C-98B8-46937049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23B41E-F4F9-4D08-90CE-1247B964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99B7A-778B-4C3F-B975-93953C3FC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015-2B05-4694-A52A-81F03FF0C90A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ACDF52-F5D3-4A57-BF82-BE8A1E088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E3D11-8975-4F72-82D6-22ECE414A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3EC5-133C-4A60-8ED9-CF98D7B87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9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9%B3%E6%9D%BF%E9%9B%BB%E8%85%A6" TargetMode="External"/><Relationship Id="rId3" Type="http://schemas.openxmlformats.org/officeDocument/2006/relationships/hyperlink" Target="https://zh.wikipedia.org/wiki/%E9%96%8B%E6%94%BE%E5%8E%9F%E5%A7%8B%E7%A2%BC" TargetMode="External"/><Relationship Id="rId7" Type="http://schemas.openxmlformats.org/officeDocument/2006/relationships/hyperlink" Target="https://zh.wikipedia.org/wiki/%E6%99%BA%E6%85%A7%E5%9E%8B%E6%89%8B%E6%A9%9F" TargetMode="External"/><Relationship Id="rId2" Type="http://schemas.openxmlformats.org/officeDocument/2006/relationships/hyperlink" Target="https://zh.wikipedia.org/wiki/Linux%E6%A0%B8%E5%BF%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9%96%8B%E6%94%BE%E6%89%8B%E6%A9%9F%E8%81%AF%E7%9B%9F" TargetMode="External"/><Relationship Id="rId5" Type="http://schemas.openxmlformats.org/officeDocument/2006/relationships/hyperlink" Target="https://zh.wikipedia.org/wiki/%E8%B0%B7%E6%AD%8C" TargetMode="External"/><Relationship Id="rId4" Type="http://schemas.openxmlformats.org/officeDocument/2006/relationships/hyperlink" Target="https://zh.wikipedia.org/wiki/%E8%A1%8C%E5%8B%95%E4%BD%9C%E6%A5%AD%E7%B3%BB%E7%B5%B1" TargetMode="Externa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Java%E5%BC%95%E7%94%A8%E7%9A%84%E5%87%BD%E6%95%B0%E5%BA%93&amp;action=edit&amp;redlink=1" TargetMode="External"/><Relationship Id="rId2" Type="http://schemas.openxmlformats.org/officeDocument/2006/relationships/hyperlink" Target="https://zh.wikipedia.org/wiki/Java%E9%9B%86%E5%90%88%E6%A1%86%E6%9E%B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40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9.wmf"/><Relationship Id="rId5" Type="http://schemas.openxmlformats.org/officeDocument/2006/relationships/diagramQuickStyle" Target="../diagrams/quickStyle1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1.xml"/><Relationship Id="rId9" Type="http://schemas.openxmlformats.org/officeDocument/2006/relationships/image" Target="../media/image3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BB292CC-5C5B-4960-9496-42FD6D0C34A2}"/>
              </a:ext>
            </a:extLst>
          </p:cNvPr>
          <p:cNvSpPr txBox="1"/>
          <p:nvPr/>
        </p:nvSpPr>
        <p:spPr>
          <a:xfrm>
            <a:off x="1449279" y="2759586"/>
            <a:ext cx="62454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5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</a:t>
            </a:r>
            <a:r>
              <a:rPr lang="en-US" altLang="zh-TW" sz="405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kotlin</a:t>
            </a:r>
            <a:r>
              <a:rPr lang="zh-TW" altLang="en-US" sz="405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</a:t>
            </a:r>
            <a:endParaRPr lang="en-US" altLang="zh-TW" sz="405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5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環境建置</a:t>
            </a:r>
            <a:endParaRPr lang="en-US" altLang="zh-TW" sz="405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3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開發環境模組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69FFAB-D638-479B-95D0-91293A9A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55" y="0"/>
            <a:ext cx="4345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0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2721114"/>
            <a:ext cx="6516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介面設定</a:t>
            </a:r>
          </a:p>
        </p:txBody>
      </p:sp>
    </p:spTree>
    <p:extLst>
      <p:ext uri="{BB962C8B-B14F-4D97-AF65-F5344CB8AC3E}">
        <p14:creationId xmlns:p14="http://schemas.microsoft.com/office/powerpoint/2010/main" val="238047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401714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進入介面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00577" y="5178277"/>
            <a:ext cx="65428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第一次執行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時會提示，是否要從以前的版本導入設置，沒有的話使用預設，點擊「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」。</a:t>
            </a:r>
            <a:b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3074" name="Picture 2" descr="DownloadAndroidStudio">
            <a:extLst>
              <a:ext uri="{FF2B5EF4-FFF2-40B4-BE49-F238E27FC236}">
                <a16:creationId xmlns:a16="http://schemas.microsoft.com/office/drawing/2014/main" id="{C41D5D61-6245-4D09-A93F-D47A089C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328862"/>
            <a:ext cx="47720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27211" y="130905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進入介面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27211" y="5393133"/>
            <a:ext cx="6542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看到這畫面代表你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已經安裝好了，接著要開始安裝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SDK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，繼續點擊「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br>
              <a:rPr lang="zh-TW" altLang="en-US" dirty="0"/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 descr="DownloadAndroidStudio">
            <a:extLst>
              <a:ext uri="{FF2B5EF4-FFF2-40B4-BE49-F238E27FC236}">
                <a16:creationId xmlns:a16="http://schemas.microsoft.com/office/drawing/2014/main" id="{D8FAD294-889D-461B-9908-7ADCFB73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71" y="860223"/>
            <a:ext cx="5713890" cy="43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04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126507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進入介面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13895" y="5934670"/>
            <a:ext cx="6542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安裝類型選擇「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Standard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」，點擊「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」。</a:t>
            </a:r>
          </a:p>
          <a:p>
            <a:br>
              <a:rPr lang="zh-TW" altLang="en-US" dirty="0"/>
            </a:br>
            <a:br>
              <a:rPr lang="zh-TW" altLang="en-US" dirty="0"/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42" name="Picture 2" descr="DownloadAndroidStudio">
            <a:extLst>
              <a:ext uri="{FF2B5EF4-FFF2-40B4-BE49-F238E27FC236}">
                <a16:creationId xmlns:a16="http://schemas.microsoft.com/office/drawing/2014/main" id="{31B9743D-5FE5-4535-8DFC-C078B369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29654"/>
            <a:ext cx="6172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5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27211" y="44619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進入介面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00578" y="5474553"/>
            <a:ext cx="65428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接著會自動開始下載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SDK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相關套件（只會下載最新版），這邊等待時候取決於你的網路速度。</a:t>
            </a:r>
          </a:p>
          <a:p>
            <a:br>
              <a:rPr lang="zh-TW" altLang="en-US" sz="2400" dirty="0"/>
            </a:br>
            <a:br>
              <a:rPr lang="zh-TW" altLang="en-US" sz="2400" dirty="0"/>
            </a:b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9218" name="Picture 2" descr="DownloadAndroidStudio">
            <a:extLst>
              <a:ext uri="{FF2B5EF4-FFF2-40B4-BE49-F238E27FC236}">
                <a16:creationId xmlns:a16="http://schemas.microsoft.com/office/drawing/2014/main" id="{1F89019B-9BB6-4B43-93F2-B2E34A66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16" y="690950"/>
            <a:ext cx="6172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53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44619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進入介面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13895" y="5349959"/>
            <a:ext cx="6542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介面中間會顯示下載的檔案名稱，當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SDK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下載完畢後最下方會顯示「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Done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」，接著點擊「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Finish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</a:p>
          <a:p>
            <a:br>
              <a:rPr lang="zh-TW" altLang="en-US" dirty="0"/>
            </a:br>
            <a:br>
              <a:rPr lang="zh-TW" altLang="en-US" dirty="0"/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8194" name="Picture 2" descr="DownloadAndroidStudio">
            <a:extLst>
              <a:ext uri="{FF2B5EF4-FFF2-40B4-BE49-F238E27FC236}">
                <a16:creationId xmlns:a16="http://schemas.microsoft.com/office/drawing/2014/main" id="{5AC4C44A-7949-4B3A-B812-DD19C486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690950"/>
            <a:ext cx="6172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6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2782669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建立專案</a:t>
            </a:r>
          </a:p>
        </p:txBody>
      </p:sp>
    </p:spTree>
    <p:extLst>
      <p:ext uri="{BB962C8B-B14F-4D97-AF65-F5344CB8AC3E}">
        <p14:creationId xmlns:p14="http://schemas.microsoft.com/office/powerpoint/2010/main" val="187653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401714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建立專案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13895" y="5934670"/>
            <a:ext cx="6542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 a new Android Studio project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準備開發屬於自己的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sz="2400" dirty="0"/>
            </a:b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122" name="Picture 2" descr="DownloadAndroidStudio">
            <a:extLst>
              <a:ext uri="{FF2B5EF4-FFF2-40B4-BE49-F238E27FC236}">
                <a16:creationId xmlns:a16="http://schemas.microsoft.com/office/drawing/2014/main" id="{A0F8A8A2-3F90-4B83-8392-9F2AB28D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85875"/>
            <a:ext cx="6172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31D37A-BE1C-4A61-85C0-E2665382A1BD}"/>
              </a:ext>
            </a:extLst>
          </p:cNvPr>
          <p:cNvSpPr/>
          <p:nvPr/>
        </p:nvSpPr>
        <p:spPr>
          <a:xfrm>
            <a:off x="4585316" y="3035066"/>
            <a:ext cx="43944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BD5B1EF-CD8C-46AA-9CDD-0525F9242F0C}"/>
              </a:ext>
            </a:extLst>
          </p:cNvPr>
          <p:cNvSpPr txBox="1"/>
          <p:nvPr/>
        </p:nvSpPr>
        <p:spPr>
          <a:xfrm>
            <a:off x="4558685" y="3037473"/>
            <a:ext cx="75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</a:rPr>
              <a:t>3.5.3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4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401714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建立專案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13895" y="5934670"/>
            <a:ext cx="65428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Empty Activity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後，點擊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b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9B6675B-C44D-4DDF-8CB5-4386B1F9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83" y="958379"/>
            <a:ext cx="6120633" cy="49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9247" y="613186"/>
            <a:ext cx="7293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何為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Android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9247" y="3367143"/>
            <a:ext cx="7702475" cy="2797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，中文常譯作安卓或安致，是一個基於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tooltip="Linux核心"/>
              </a:rPr>
              <a:t>Linux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tooltip="Linux核心"/>
              </a:rPr>
              <a:t>核心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開放原始碼"/>
              </a:rPr>
              <a:t>開放原始碼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tooltip="行動作業系統"/>
              </a:rPr>
              <a:t>行動作業系統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 tooltip="Google"/>
              </a:rPr>
              <a:t>Google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）成立的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 tooltip="開放手機聯盟"/>
              </a:rPr>
              <a:t>開放手機聯盟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持續領導與開發，主要設計用於觸控螢幕行動裝置如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 tooltip="智慧型手機"/>
              </a:rPr>
              <a:t>智慧型手機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 tooltip="平板電腦"/>
              </a:rPr>
              <a:t>平板電腦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與其他可攜式裝置。</a:t>
            </a:r>
          </a:p>
        </p:txBody>
      </p:sp>
      <p:pic>
        <p:nvPicPr>
          <p:cNvPr id="1026" name="Picture 2" descr="「android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03" y="1376158"/>
            <a:ext cx="3810497" cy="19909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3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0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建立專案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011444-DD74-416F-A60E-1E891F76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12" y="646332"/>
            <a:ext cx="7062188" cy="46536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77EB83A-A96B-42D2-92E8-696AD9450ED9}"/>
              </a:ext>
            </a:extLst>
          </p:cNvPr>
          <p:cNvSpPr/>
          <p:nvPr/>
        </p:nvSpPr>
        <p:spPr>
          <a:xfrm>
            <a:off x="2081813" y="5480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3BD8E5-61F5-4E5C-9F0D-802D76F43FBE}"/>
              </a:ext>
            </a:extLst>
          </p:cNvPr>
          <p:cNvSpPr/>
          <p:nvPr/>
        </p:nvSpPr>
        <p:spPr>
          <a:xfrm>
            <a:off x="0" y="4783839"/>
            <a:ext cx="9144000" cy="2131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設定專案基本配置：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：你的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Package name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：專案的 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 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套件名稱。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 location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：專案的儲存位置，建議可以建立一個專門存放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專案的資料夾點擊「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Next】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：選擇語言，這裡我們選</a:t>
            </a:r>
            <a:r>
              <a:rPr lang="en-US" altLang="zh-TW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otlin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另一個為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Minimum API level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當前版本，範例中為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4.4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版本，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下方會提示你所選擇的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版本限制目前符合的人數佔多少百分比。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接下來點擊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Finish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，進入下一階段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endParaRPr lang="en-US" altLang="zh-TW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9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2782669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</p:spTree>
    <p:extLst>
      <p:ext uri="{BB962C8B-B14F-4D97-AF65-F5344CB8AC3E}">
        <p14:creationId xmlns:p14="http://schemas.microsoft.com/office/powerpoint/2010/main" val="220947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0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C7689F-7833-4D9D-AB82-63AC9375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1"/>
            <a:ext cx="9144000" cy="5143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B3D2A5-334D-4BC7-BE02-96A04EF5E46F}"/>
              </a:ext>
            </a:extLst>
          </p:cNvPr>
          <p:cNvSpPr txBox="1"/>
          <p:nvPr/>
        </p:nvSpPr>
        <p:spPr>
          <a:xfrm>
            <a:off x="0" y="5857726"/>
            <a:ext cx="8309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Tools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AVD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Manger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8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0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62144" y="6147735"/>
            <a:ext cx="83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點擊左下角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 Device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新增手機模擬器。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9B4DEF-FF03-45AB-99D8-ACC67236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75" y="675183"/>
            <a:ext cx="4989250" cy="55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4" y="19782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656946" y="6191886"/>
            <a:ext cx="654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預設即可，點擊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AFFBC9-90C4-4A92-B550-0715D253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6" y="764263"/>
            <a:ext cx="7830105" cy="53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174395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856695" y="6037273"/>
            <a:ext cx="654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27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版本後點擊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1883CB2-E2C0-4591-AAB2-F5517039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5" y="900219"/>
            <a:ext cx="7430610" cy="50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56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0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616998" y="6030185"/>
            <a:ext cx="654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繼續點擊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finish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，即可完成動作。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0288B84-B61E-463F-8AE1-471587BF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8" y="646331"/>
            <a:ext cx="7910004" cy="53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1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3" y="2219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287260" y="5723889"/>
            <a:ext cx="6542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請注意，以上方法僅適用於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XAXM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的模擬器加速技術，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無法使用，這時我們有三項解決方案。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33228E5-0C37-4231-B9CA-4A8BBB3E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3" y="578462"/>
            <a:ext cx="7594849" cy="51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1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00577" y="-18148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00577" y="5809955"/>
            <a:ext cx="654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：先進入到 控制台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程式和功能。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點擊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開啟或關閉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902DC0-A7C3-44E0-9CB1-2462BBAA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83"/>
            <a:ext cx="9144000" cy="49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27210" y="-46412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1300577" y="5809955"/>
            <a:ext cx="65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D8C157-D001-4F70-8574-29AC3260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" y="509179"/>
            <a:ext cx="9090048" cy="4947850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D3F18AA-E99E-405A-BCEA-06D25779ED2B}"/>
              </a:ext>
            </a:extLst>
          </p:cNvPr>
          <p:cNvSpPr/>
          <p:nvPr/>
        </p:nvSpPr>
        <p:spPr>
          <a:xfrm rot="10800000">
            <a:off x="3693111" y="3650169"/>
            <a:ext cx="1233997" cy="45719"/>
          </a:xfrm>
          <a:prstGeom prst="rightArrow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7B8FBB-2732-4784-9DA2-9C71DF4D0652}"/>
              </a:ext>
            </a:extLst>
          </p:cNvPr>
          <p:cNvSpPr/>
          <p:nvPr/>
        </p:nvSpPr>
        <p:spPr>
          <a:xfrm>
            <a:off x="2148396" y="3609892"/>
            <a:ext cx="1455937" cy="12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D64177-C99F-4B8C-BBD9-7B2810D1BB88}"/>
              </a:ext>
            </a:extLst>
          </p:cNvPr>
          <p:cNvSpPr txBox="1"/>
          <p:nvPr/>
        </p:nvSpPr>
        <p:spPr>
          <a:xfrm>
            <a:off x="213064" y="5605562"/>
            <a:ext cx="846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將紅框中選項打勾，之後會跳出重新開機視窗，重新開機後就能夠啟動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中的模擬器了，不過請注意，將此選項勾起會有概率無法進入其他手機模擬器，虛擬機也會出現概率問題，此作法充其量為權宜之計。</a:t>
            </a:r>
          </a:p>
        </p:txBody>
      </p:sp>
    </p:spTree>
    <p:extLst>
      <p:ext uri="{BB962C8B-B14F-4D97-AF65-F5344CB8AC3E}">
        <p14:creationId xmlns:p14="http://schemas.microsoft.com/office/powerpoint/2010/main" val="18937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63039" y="0"/>
            <a:ext cx="621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 vs Java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D17A54-7179-427E-994F-2AC75740F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14356"/>
              </p:ext>
            </p:extLst>
          </p:nvPr>
        </p:nvGraphicFramePr>
        <p:xfrm>
          <a:off x="0" y="939914"/>
          <a:ext cx="9143999" cy="3603126"/>
        </p:xfrm>
        <a:graphic>
          <a:graphicData uri="http://schemas.openxmlformats.org/drawingml/2006/table">
            <a:tbl>
              <a:tblPr/>
              <a:tblGrid>
                <a:gridCol w="2099501">
                  <a:extLst>
                    <a:ext uri="{9D8B030D-6E8A-4147-A177-3AD203B41FA5}">
                      <a16:colId xmlns:a16="http://schemas.microsoft.com/office/drawing/2014/main" val="1230539963"/>
                    </a:ext>
                  </a:extLst>
                </a:gridCol>
                <a:gridCol w="3522249">
                  <a:extLst>
                    <a:ext uri="{9D8B030D-6E8A-4147-A177-3AD203B41FA5}">
                      <a16:colId xmlns:a16="http://schemas.microsoft.com/office/drawing/2014/main" val="358506707"/>
                    </a:ext>
                  </a:extLst>
                </a:gridCol>
                <a:gridCol w="3522249">
                  <a:extLst>
                    <a:ext uri="{9D8B030D-6E8A-4147-A177-3AD203B41FA5}">
                      <a16:colId xmlns:a16="http://schemas.microsoft.com/office/drawing/2014/main" val="3110983602"/>
                    </a:ext>
                  </a:extLst>
                </a:gridCol>
              </a:tblGrid>
              <a:tr h="51352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參量</a:t>
                      </a:r>
                      <a:endParaRPr lang="zh-TW" altLang="en-US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Kotlin</a:t>
                      </a:r>
                      <a:endParaRPr lang="zh-TW" altLang="en-US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Java</a:t>
                      </a:r>
                      <a:endParaRPr lang="zh-TW" altLang="en-US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518108"/>
                  </a:ext>
                </a:extLst>
              </a:tr>
              <a:tr h="51352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編譯時間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慢</a:t>
                      </a:r>
                    </a:p>
                  </a:txBody>
                  <a:tcPr marL="762000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      相當快</a:t>
                      </a:r>
                    </a:p>
                  </a:txBody>
                  <a:tcPr marL="809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608830"/>
                  </a:ext>
                </a:extLst>
              </a:tr>
              <a:tr h="51352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空安全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是</a:t>
                      </a:r>
                    </a:p>
                  </a:txBody>
                  <a:tcPr marL="809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                  沒有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71519"/>
                  </a:ext>
                </a:extLst>
              </a:tr>
              <a:tr h="51352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發展速度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快速</a:t>
                      </a:r>
                    </a:p>
                  </a:txBody>
                  <a:tcPr marL="1190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       比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Kotlin</a:t>
                      </a:r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快</a:t>
                      </a:r>
                    </a:p>
                  </a:txBody>
                  <a:tcPr marL="428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24439"/>
                  </a:ext>
                </a:extLst>
              </a:tr>
              <a:tr h="513526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Lambda</a:t>
                      </a:r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表達式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是</a:t>
                      </a:r>
                    </a:p>
                  </a:txBody>
                  <a:tcPr marL="1190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        沒有</a:t>
                      </a:r>
                    </a:p>
                  </a:txBody>
                  <a:tcPr marL="809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88018"/>
                  </a:ext>
                </a:extLst>
              </a:tr>
              <a:tr h="51352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社區支持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有限</a:t>
                      </a:r>
                    </a:p>
                  </a:txBody>
                  <a:tcPr marL="809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        很大</a:t>
                      </a:r>
                    </a:p>
                  </a:txBody>
                  <a:tcPr marL="809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79008"/>
                  </a:ext>
                </a:extLst>
              </a:tr>
              <a:tr h="51352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兼容性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高</a:t>
                      </a:r>
                    </a:p>
                  </a:txBody>
                  <a:tcPr marL="809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有限</a:t>
                      </a:r>
                    </a:p>
                  </a:txBody>
                  <a:tcPr marL="809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7574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2EEFD85-4264-4785-8045-CAE783A7E284}"/>
              </a:ext>
            </a:extLst>
          </p:cNvPr>
          <p:cNvSpPr txBox="1"/>
          <p:nvPr/>
        </p:nvSpPr>
        <p:spPr>
          <a:xfrm>
            <a:off x="0" y="5013158"/>
            <a:ext cx="7870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kotlin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語法並不相容，但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Kotlin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被設計成可以和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程式碼相互運作，並可以重複使用如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tooltip="Java集合框架"/>
              </a:rPr>
              <a:t>Java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tooltip="Java集合框架"/>
              </a:rPr>
              <a:t>集合框架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等的現有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Java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參照的函式庫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，容易在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專案中替代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或者同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一起使用。</a:t>
            </a:r>
          </a:p>
        </p:txBody>
      </p:sp>
    </p:spTree>
    <p:extLst>
      <p:ext uri="{BB962C8B-B14F-4D97-AF65-F5344CB8AC3E}">
        <p14:creationId xmlns:p14="http://schemas.microsoft.com/office/powerpoint/2010/main" val="262774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99874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827840" y="5489655"/>
            <a:ext cx="8111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首先，先建立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Build → Build Bundle(s)/APK(s) → Build APK(s)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437729E-D8DF-4A49-86D4-CF344B08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746205"/>
            <a:ext cx="56292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78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401714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357188" y="5332901"/>
            <a:ext cx="7801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建立完後，螢幕下方會出現一個小視窗，點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，會開啟檔案所在的目錄。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FE4E0F8-218A-4850-B6AF-F6DB8AA4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81275"/>
            <a:ext cx="842962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01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401714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671305" y="5163624"/>
            <a:ext cx="7801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app-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debug.apk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這個檔案，複製到手機的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卡或內部儲存空間，或者在電腦上下載手機模擬器，再把這個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丟進去，之後再進行安裝就好。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74BB5ACE-1B7F-47A5-A98E-A2CDF331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714500"/>
            <a:ext cx="41719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4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D8EEDCA-A73E-495F-AFEB-EC9E7359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94769" cy="6858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15AB814-506D-48F3-851F-4EDCBC3DF22D}"/>
              </a:ext>
            </a:extLst>
          </p:cNvPr>
          <p:cNvSpPr txBox="1"/>
          <p:nvPr/>
        </p:nvSpPr>
        <p:spPr>
          <a:xfrm>
            <a:off x="3634799" y="42168"/>
            <a:ext cx="4493538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hangingPunct="0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方法三：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首先，要開啟手機上的「開發人員選項」。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根據手機的廠牌和版本，可能路徑會不一樣。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→ 系統 → 關於手機 → 軟體資訊對著版本號碼連點，直到成為開發人員為止。</a:t>
            </a:r>
          </a:p>
          <a:p>
            <a:pPr hangingPunct="0"/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6CDA316-635F-4507-95C0-FDA3556A2150}"/>
              </a:ext>
            </a:extLst>
          </p:cNvPr>
          <p:cNvSpPr txBox="1"/>
          <p:nvPr/>
        </p:nvSpPr>
        <p:spPr>
          <a:xfrm>
            <a:off x="8128337" y="1071980"/>
            <a:ext cx="1015663" cy="574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551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8447BBD-CD80-4D17-9A10-A092ED26E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0" y="0"/>
            <a:ext cx="3295616" cy="685976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73D0997-61F2-44F9-BE86-820197E987E3}"/>
              </a:ext>
            </a:extLst>
          </p:cNvPr>
          <p:cNvSpPr txBox="1"/>
          <p:nvPr/>
        </p:nvSpPr>
        <p:spPr>
          <a:xfrm>
            <a:off x="4572000" y="280516"/>
            <a:ext cx="1908215" cy="6296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然後進入開發人員選項設定 → 系統 → 開發人員選項。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每支手機具體路徑可能會有所不同。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FE1C00-A30C-4032-81CE-5DBCDF8B39D9}"/>
              </a:ext>
            </a:extLst>
          </p:cNvPr>
          <p:cNvSpPr txBox="1"/>
          <p:nvPr/>
        </p:nvSpPr>
        <p:spPr>
          <a:xfrm>
            <a:off x="8128337" y="1114148"/>
            <a:ext cx="1015663" cy="574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4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3D0997-61F2-44F9-BE86-820197E987E3}"/>
              </a:ext>
            </a:extLst>
          </p:cNvPr>
          <p:cNvSpPr txBox="1"/>
          <p:nvPr/>
        </p:nvSpPr>
        <p:spPr>
          <a:xfrm>
            <a:off x="4203276" y="252249"/>
            <a:ext cx="3200876" cy="6308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偵錯和安裝。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偵錯會出現一些安全性問題，按確定。</a:t>
            </a: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如果你擔心安全上有風險，用完後再把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偵錯關掉。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E1F8E8-263D-4486-88D2-B16064F3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3616" cy="68556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A94E015-9502-4ED1-BEBD-325200B8D370}"/>
              </a:ext>
            </a:extLst>
          </p:cNvPr>
          <p:cNvSpPr txBox="1"/>
          <p:nvPr/>
        </p:nvSpPr>
        <p:spPr>
          <a:xfrm>
            <a:off x="8128337" y="1111748"/>
            <a:ext cx="1015663" cy="574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771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-678596" y="608990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手機模擬器環境設定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BDDE87-09F0-4A4E-896D-5487DDD8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4" y="1659325"/>
            <a:ext cx="4631404" cy="27313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2E8B4A-861D-4B1C-8632-273CC65C6ABA}"/>
              </a:ext>
            </a:extLst>
          </p:cNvPr>
          <p:cNvSpPr/>
          <p:nvPr/>
        </p:nvSpPr>
        <p:spPr>
          <a:xfrm>
            <a:off x="-68283" y="4390665"/>
            <a:ext cx="58259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你現在應該可以在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中看到你的裝置了，選擇你的裝置，然後按綠色三角形執行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稍微等個幾秒應該就能在手機上看到執行畫面了。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C8D15E6-112C-46B1-9181-91686E026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614" y="0"/>
            <a:ext cx="3294769" cy="6858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4224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2782669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SDK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參數設定</a:t>
            </a:r>
          </a:p>
        </p:txBody>
      </p:sp>
    </p:spTree>
    <p:extLst>
      <p:ext uri="{BB962C8B-B14F-4D97-AF65-F5344CB8AC3E}">
        <p14:creationId xmlns:p14="http://schemas.microsoft.com/office/powerpoint/2010/main" val="159012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BB89F5C-1E89-4DDB-B87D-27E3CA00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725"/>
            <a:ext cx="7466120" cy="58442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88A8D57-71E1-4F79-9E3B-758CF5F7A611}"/>
              </a:ext>
            </a:extLst>
          </p:cNvPr>
          <p:cNvSpPr/>
          <p:nvPr/>
        </p:nvSpPr>
        <p:spPr>
          <a:xfrm>
            <a:off x="2894120" y="1615736"/>
            <a:ext cx="2991775" cy="23081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813925-413A-4580-8686-1A7166C2CCA7}"/>
              </a:ext>
            </a:extLst>
          </p:cNvPr>
          <p:cNvSpPr txBox="1"/>
          <p:nvPr/>
        </p:nvSpPr>
        <p:spPr>
          <a:xfrm>
            <a:off x="0" y="382562"/>
            <a:ext cx="45720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資料存放區域，通常預設為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槽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758FFAEB-D105-41BD-BCF9-18D54FF13CA2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4390008" y="613395"/>
            <a:ext cx="181992" cy="1002341"/>
          </a:xfrm>
          <a:prstGeom prst="bentConnector4">
            <a:avLst>
              <a:gd name="adj1" fmla="val -125610"/>
              <a:gd name="adj2" fmla="val 6151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226B66A-1A59-4FDE-8738-1AF168DDBBDD}"/>
              </a:ext>
            </a:extLst>
          </p:cNvPr>
          <p:cNvSpPr/>
          <p:nvPr/>
        </p:nvSpPr>
        <p:spPr>
          <a:xfrm>
            <a:off x="1953087" y="2716566"/>
            <a:ext cx="5379868" cy="3030054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28D18F2-82C8-4CA3-B414-D143CD96F113}"/>
              </a:ext>
            </a:extLst>
          </p:cNvPr>
          <p:cNvSpPr txBox="1"/>
          <p:nvPr/>
        </p:nvSpPr>
        <p:spPr>
          <a:xfrm>
            <a:off x="7368466" y="215339"/>
            <a:ext cx="1819922" cy="163121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</a:bodyPr>
          <a:lstStyle/>
          <a:p>
            <a:pPr hangingPunct="0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版本選擇，如無下載對應的版本，將於運行階段發生錯誤。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5794E5D1-19B7-44E9-AB43-B8DC3754619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466120" y="1846555"/>
            <a:ext cx="812307" cy="208930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CD7067A-30F1-4B63-BECB-12C6A46E9D05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4572002" y="6340932"/>
            <a:ext cx="2168368" cy="35918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7A49D88-565D-4353-9B54-7A8AB3CFB02E}"/>
              </a:ext>
            </a:extLst>
          </p:cNvPr>
          <p:cNvSpPr txBox="1"/>
          <p:nvPr/>
        </p:nvSpPr>
        <p:spPr>
          <a:xfrm rot="16200000">
            <a:off x="2046277" y="4276872"/>
            <a:ext cx="923330" cy="412812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將所需版本勾選完畢後，點擊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便會進行下載動作。</a:t>
            </a:r>
          </a:p>
        </p:txBody>
      </p:sp>
    </p:spTree>
    <p:extLst>
      <p:ext uri="{BB962C8B-B14F-4D97-AF65-F5344CB8AC3E}">
        <p14:creationId xmlns:p14="http://schemas.microsoft.com/office/powerpoint/2010/main" val="1617942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B3A7E64-3B91-42C7-B40F-E3D50F9A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3585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E6C5D92-0509-4B16-89F5-84C98531509C}"/>
              </a:ext>
            </a:extLst>
          </p:cNvPr>
          <p:cNvSpPr txBox="1"/>
          <p:nvPr/>
        </p:nvSpPr>
        <p:spPr>
          <a:xfrm>
            <a:off x="6952877" y="0"/>
            <a:ext cx="2031325" cy="5364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dist" hangingPunct="0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Android-SDK Tools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為提供程式開發人員進行程式開發用之模擬器，透過此程式可以了解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的操作及基本功能。此模擬器上除了無法使用電話相關功能以外，其他功能皆可正常使用。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1CD0612-B621-484E-B26D-BCA8CFA8A8E0}"/>
              </a:ext>
            </a:extLst>
          </p:cNvPr>
          <p:cNvSpPr/>
          <p:nvPr/>
        </p:nvSpPr>
        <p:spPr>
          <a:xfrm>
            <a:off x="159798" y="1766656"/>
            <a:ext cx="6391922" cy="3366856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98C3E3C4-0D71-4417-AA6A-9C19254434B3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5546740" y="2942530"/>
            <a:ext cx="230819" cy="4612781"/>
          </a:xfrm>
          <a:prstGeom prst="bentConnector3">
            <a:avLst>
              <a:gd name="adj1" fmla="val 19903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054FF5-43EC-4747-AB7F-161838F1BBEC}"/>
              </a:ext>
            </a:extLst>
          </p:cNvPr>
          <p:cNvSpPr txBox="1"/>
          <p:nvPr/>
        </p:nvSpPr>
        <p:spPr>
          <a:xfrm>
            <a:off x="0" y="5657671"/>
            <a:ext cx="4953740" cy="12003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di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SDK Build-Tools       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必需。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SDK Platform-Tools  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必需。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SDK Tools                 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必需。</a:t>
            </a:r>
          </a:p>
        </p:txBody>
      </p:sp>
    </p:spTree>
    <p:extLst>
      <p:ext uri="{BB962C8B-B14F-4D97-AF65-F5344CB8AC3E}">
        <p14:creationId xmlns:p14="http://schemas.microsoft.com/office/powerpoint/2010/main" val="122389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action="ppaction://hlinksldjump"/>
              </a:rPr>
              <a:t>Android studio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action="ppaction://hlinksldjump"/>
              </a:rPr>
              <a:t>程式下載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action="ppaction://hlinksldjump"/>
              </a:rPr>
              <a:t>介面設定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action="ppaction://hlinksldjump"/>
              </a:rPr>
              <a:t>建立專案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 action="ppaction://hlinksldjump"/>
              </a:rPr>
              <a:t>手機模擬器環境設定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hlinkClick r:id="rId6" action="ppaction://hlinksldjump"/>
              </a:rPr>
              <a:t>SDK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hlinkClick r:id="rId6" action="ppaction://hlinksldjump"/>
              </a:rPr>
              <a:t> 參數設定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hlinkClick r:id="rId7" action="ppaction://hlinksldjump"/>
              </a:rPr>
              <a:t>實作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hlinkClick r:id="rId7" action="ppaction://hlinksldjump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hlinkClick r:id="rId7" action="ppaction://hlinksldjump"/>
              </a:rPr>
              <a:t>簡易角色刷新器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2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C81126-A628-4990-BD28-81C8C763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97766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BDA2137-C33D-4FCF-A1E7-A898234C98C5}"/>
              </a:ext>
            </a:extLst>
          </p:cNvPr>
          <p:cNvSpPr txBox="1"/>
          <p:nvPr/>
        </p:nvSpPr>
        <p:spPr>
          <a:xfrm>
            <a:off x="6374011" y="0"/>
            <a:ext cx="2769989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修改或添加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工具網站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要管理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用於檢查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工具和第三方工具更新的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網站，請點擊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 Update Sites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標籤。您可以添加其他提供自有工具的網站，然後從這些網站下載軟件包。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DB219E-C425-4925-91ED-7F6167697451}"/>
              </a:ext>
            </a:extLst>
          </p:cNvPr>
          <p:cNvSpPr/>
          <p:nvPr/>
        </p:nvSpPr>
        <p:spPr>
          <a:xfrm>
            <a:off x="142043" y="1757779"/>
            <a:ext cx="6655723" cy="238809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ECB9422E-88A9-43E9-B27B-17E50FA4481B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490204" y="3125572"/>
            <a:ext cx="1287262" cy="332786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38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2782669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簡易角色刷新器</a:t>
            </a:r>
          </a:p>
        </p:txBody>
      </p:sp>
    </p:spTree>
    <p:extLst>
      <p:ext uri="{BB962C8B-B14F-4D97-AF65-F5344CB8AC3E}">
        <p14:creationId xmlns:p14="http://schemas.microsoft.com/office/powerpoint/2010/main" val="2640019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48002C7-47CC-4B46-A13F-2581491B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77" y="0"/>
            <a:ext cx="3335223" cy="6858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171558-7AD5-48A1-AEA5-47B924AC2A5F}"/>
              </a:ext>
            </a:extLst>
          </p:cNvPr>
          <p:cNvSpPr txBox="1"/>
          <p:nvPr/>
        </p:nvSpPr>
        <p:spPr>
          <a:xfrm>
            <a:off x="0" y="0"/>
            <a:ext cx="522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最終呈現結果：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867F77A-7BB3-42E5-93FC-6D730517159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90439" y="4811697"/>
            <a:ext cx="3932808" cy="773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687AC0-D022-48AA-A656-8AE62D29FD99}"/>
              </a:ext>
            </a:extLst>
          </p:cNvPr>
          <p:cNvSpPr txBox="1"/>
          <p:nvPr/>
        </p:nvSpPr>
        <p:spPr>
          <a:xfrm>
            <a:off x="337351" y="5585257"/>
            <a:ext cx="3906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即可刷新以上六種參數。</a:t>
            </a:r>
          </a:p>
        </p:txBody>
      </p:sp>
    </p:spTree>
    <p:extLst>
      <p:ext uri="{BB962C8B-B14F-4D97-AF65-F5344CB8AC3E}">
        <p14:creationId xmlns:p14="http://schemas.microsoft.com/office/powerpoint/2010/main" val="2158223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48B628D-F8A4-4EFB-A0FC-EBB92C44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2507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FB7CF7-7678-4CBF-92AC-0BB84795C670}"/>
              </a:ext>
            </a:extLst>
          </p:cNvPr>
          <p:cNvSpPr txBox="1"/>
          <p:nvPr/>
        </p:nvSpPr>
        <p:spPr>
          <a:xfrm>
            <a:off x="787652" y="2259449"/>
            <a:ext cx="32320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此為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layout(</a:t>
            </a:r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佈局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介面，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的內在佈局都是在這裡誕生的。</a:t>
            </a:r>
            <a:endParaRPr lang="en-US" altLang="zh-TW" sz="32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6BABBF-FDE2-4937-AD82-002D3851CCAC}"/>
              </a:ext>
            </a:extLst>
          </p:cNvPr>
          <p:cNvSpPr txBox="1"/>
          <p:nvPr/>
        </p:nvSpPr>
        <p:spPr>
          <a:xfrm>
            <a:off x="2779413" y="5768049"/>
            <a:ext cx="820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接著點擊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Text</a:t>
            </a:r>
            <a:r>
              <a:rPr lang="zh-TW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1ABDE8-50DF-4505-963C-D8F3AB2618D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104525" y="5395867"/>
            <a:ext cx="1674888" cy="69534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79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6E88A0B-A328-43C1-B5EE-EC6B57FB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942" y="0"/>
            <a:ext cx="9800948" cy="71642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C7E3AF3-CCCA-4B49-83FF-BD7566D41237}"/>
              </a:ext>
            </a:extLst>
          </p:cNvPr>
          <p:cNvSpPr txBox="1"/>
          <p:nvPr/>
        </p:nvSpPr>
        <p:spPr>
          <a:xfrm>
            <a:off x="2743200" y="3346882"/>
            <a:ext cx="4208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直接將程式碼貼上，即可顯示如右一樣的排版，程式碼會放在下一頁。</a:t>
            </a:r>
          </a:p>
        </p:txBody>
      </p:sp>
    </p:spTree>
    <p:extLst>
      <p:ext uri="{BB962C8B-B14F-4D97-AF65-F5344CB8AC3E}">
        <p14:creationId xmlns:p14="http://schemas.microsoft.com/office/powerpoint/2010/main" val="3059695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66CBA96-133D-4EBC-9B02-8291F31D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0033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2E855A-7AAF-46BC-8AA2-713426A1503B}"/>
              </a:ext>
            </a:extLst>
          </p:cNvPr>
          <p:cNvSpPr txBox="1"/>
          <p:nvPr/>
        </p:nvSpPr>
        <p:spPr>
          <a:xfrm>
            <a:off x="5090033" y="0"/>
            <a:ext cx="405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 </a:t>
            </a:r>
            <a:r>
              <a:rPr lang="en-US" altLang="zh-TW" sz="4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kotlin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類別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4D049B-19A3-4614-A2DA-80F982B6186F}"/>
              </a:ext>
            </a:extLst>
          </p:cNvPr>
          <p:cNvSpPr txBox="1"/>
          <p:nvPr/>
        </p:nvSpPr>
        <p:spPr>
          <a:xfrm>
            <a:off x="5090033" y="4180344"/>
            <a:ext cx="3558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接著複製下一頁中的程式碼，於三項中貼上。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(Text  ,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Main ,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CharacterGenerator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86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58340B8F-D540-4558-AA04-15445EC0C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783973"/>
              </p:ext>
            </p:extLst>
          </p:nvPr>
        </p:nvGraphicFramePr>
        <p:xfrm>
          <a:off x="1693734" y="518432"/>
          <a:ext cx="6096000" cy="577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A24EA605-FEBA-4B69-A32B-C1C053C4E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267882"/>
              </p:ext>
            </p:extLst>
          </p:nvPr>
        </p:nvGraphicFramePr>
        <p:xfrm>
          <a:off x="1598856" y="2034817"/>
          <a:ext cx="2973143" cy="139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封裝程式殼層物件" showAsIcon="1" r:id="rId8" imgW="1123560" imgH="527400" progId="Package">
                  <p:embed/>
                </p:oleObj>
              </mc:Choice>
              <mc:Fallback>
                <p:oleObj name="封裝程式殼層物件" showAsIcon="1" r:id="rId8" imgW="11235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8856" y="2034817"/>
                        <a:ext cx="2973143" cy="1394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20A31CF-E376-487E-9B95-E17D2A751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48772"/>
              </p:ext>
            </p:extLst>
          </p:nvPr>
        </p:nvGraphicFramePr>
        <p:xfrm>
          <a:off x="3150522" y="4528110"/>
          <a:ext cx="2842956" cy="139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封裝程式殼層物件" showAsIcon="1" r:id="rId10" imgW="1074600" imgH="527400" progId="Package">
                  <p:embed/>
                </p:oleObj>
              </mc:Choice>
              <mc:Fallback>
                <p:oleObj name="封裝程式殼層物件" showAsIcon="1" r:id="rId10" imgW="10746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50522" y="4528110"/>
                        <a:ext cx="2842956" cy="1394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E80E9F46-EBCF-46EF-9087-ED4464F46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56536"/>
              </p:ext>
            </p:extLst>
          </p:nvPr>
        </p:nvGraphicFramePr>
        <p:xfrm>
          <a:off x="4797425" y="2009775"/>
          <a:ext cx="27654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封裝程式殼層物件" showAsIcon="1" r:id="rId12" imgW="1045080" imgH="527400" progId="Package">
                  <p:embed/>
                </p:oleObj>
              </mc:Choice>
              <mc:Fallback>
                <p:oleObj name="封裝程式殼層物件" showAsIcon="1" r:id="rId12" imgW="10450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97425" y="2009775"/>
                        <a:ext cx="2765425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969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D26AAA1-A4BD-436C-9B81-DB9F72FF39A9}"/>
              </a:ext>
            </a:extLst>
          </p:cNvPr>
          <p:cNvSpPr txBox="1"/>
          <p:nvPr/>
        </p:nvSpPr>
        <p:spPr>
          <a:xfrm>
            <a:off x="1550894" y="3325906"/>
            <a:ext cx="574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尚未完結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施工中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24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2782669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zh-TW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程式下載</a:t>
            </a:r>
          </a:p>
        </p:txBody>
      </p:sp>
    </p:spTree>
    <p:extLst>
      <p:ext uri="{BB962C8B-B14F-4D97-AF65-F5344CB8AC3E}">
        <p14:creationId xmlns:p14="http://schemas.microsoft.com/office/powerpoint/2010/main" val="161402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401714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官網下載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456C6-B213-4A89-8997-C53EB6F5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280"/>
            <a:ext cx="9144000" cy="35598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0" y="5408720"/>
            <a:ext cx="654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 3.5.3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 點選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0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137472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協議同意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887107-0576-48CE-B053-45DCAFD9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583"/>
            <a:ext cx="9144000" cy="529483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21CC18-9B84-472A-94E7-242B00032488}"/>
              </a:ext>
            </a:extLst>
          </p:cNvPr>
          <p:cNvSpPr txBox="1"/>
          <p:nvPr/>
        </p:nvSpPr>
        <p:spPr>
          <a:xfrm>
            <a:off x="0" y="626763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點選同意，接下來點擊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就會開始下載。</a:t>
            </a:r>
          </a:p>
        </p:txBody>
      </p:sp>
    </p:spTree>
    <p:extLst>
      <p:ext uri="{BB962C8B-B14F-4D97-AF65-F5344CB8AC3E}">
        <p14:creationId xmlns:p14="http://schemas.microsoft.com/office/powerpoint/2010/main" val="278726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0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安裝過程</a:t>
            </a:r>
          </a:p>
        </p:txBody>
      </p:sp>
      <p:pic>
        <p:nvPicPr>
          <p:cNvPr id="1026" name="Picture 2" descr="DownloadAndroidStudio">
            <a:extLst>
              <a:ext uri="{FF2B5EF4-FFF2-40B4-BE49-F238E27FC236}">
                <a16:creationId xmlns:a16="http://schemas.microsoft.com/office/drawing/2014/main" id="{F95B0C25-4F04-4F70-B76C-F7AA260B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42"/>
            <a:ext cx="4572000" cy="3556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號: 向下 1">
            <a:extLst>
              <a:ext uri="{FF2B5EF4-FFF2-40B4-BE49-F238E27FC236}">
                <a16:creationId xmlns:a16="http://schemas.microsoft.com/office/drawing/2014/main" id="{9F823AC5-AAB5-42F0-A162-60472E94597A}"/>
              </a:ext>
            </a:extLst>
          </p:cNvPr>
          <p:cNvSpPr/>
          <p:nvPr/>
        </p:nvSpPr>
        <p:spPr>
          <a:xfrm rot="16200000">
            <a:off x="4124664" y="4764842"/>
            <a:ext cx="264358" cy="63031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ownloadAndroidStudio">
            <a:extLst>
              <a:ext uri="{FF2B5EF4-FFF2-40B4-BE49-F238E27FC236}">
                <a16:creationId xmlns:a16="http://schemas.microsoft.com/office/drawing/2014/main" id="{BD04F74C-0849-40DA-A89C-31FD1CA4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302001"/>
            <a:ext cx="4571999" cy="355599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號: 向下 2">
            <a:extLst>
              <a:ext uri="{FF2B5EF4-FFF2-40B4-BE49-F238E27FC236}">
                <a16:creationId xmlns:a16="http://schemas.microsoft.com/office/drawing/2014/main" id="{64D3D86A-9939-4CB6-A10F-5A0F658410D1}"/>
              </a:ext>
            </a:extLst>
          </p:cNvPr>
          <p:cNvSpPr/>
          <p:nvPr/>
        </p:nvSpPr>
        <p:spPr>
          <a:xfrm>
            <a:off x="3840701" y="4202332"/>
            <a:ext cx="310719" cy="745488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860345-C2BC-4ADA-B3BB-4A133AEAC921}"/>
              </a:ext>
            </a:extLst>
          </p:cNvPr>
          <p:cNvSpPr txBox="1"/>
          <p:nvPr/>
        </p:nvSpPr>
        <p:spPr>
          <a:xfrm>
            <a:off x="-1024257" y="4826675"/>
            <a:ext cx="457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dist" hangingPunct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執行下載的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安裝檔，接著一直點擊「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」直到下圖步驟，設定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SDK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的安裝路徑，點擊「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」。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DD227D48-BF33-42E5-8697-753A80AB8DF4}"/>
              </a:ext>
            </a:extLst>
          </p:cNvPr>
          <p:cNvCxnSpPr>
            <a:cxnSpLocks/>
            <a:stCxn id="1026" idx="2"/>
            <a:endCxn id="5" idx="0"/>
          </p:cNvCxnSpPr>
          <p:nvPr/>
        </p:nvCxnSpPr>
        <p:spPr>
          <a:xfrm rot="5400000">
            <a:off x="1450706" y="3991380"/>
            <a:ext cx="646333" cy="10242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404C62-F96B-4123-B5AD-A4FE818E38B2}"/>
              </a:ext>
            </a:extLst>
          </p:cNvPr>
          <p:cNvSpPr txBox="1"/>
          <p:nvPr/>
        </p:nvSpPr>
        <p:spPr>
          <a:xfrm>
            <a:off x="5042518" y="1429305"/>
            <a:ext cx="3799642" cy="120032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dist" hangingPunct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Android Studio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在開始功能表中的項目名稱，使用預設即可，點擊「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Install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」進行安裝。  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F78FFD8A-A0D2-4133-8944-14F9C1BA10A9}"/>
              </a:ext>
            </a:extLst>
          </p:cNvPr>
          <p:cNvCxnSpPr>
            <a:cxnSpLocks/>
            <a:stCxn id="1028" idx="0"/>
            <a:endCxn id="12" idx="3"/>
          </p:cNvCxnSpPr>
          <p:nvPr/>
        </p:nvCxnSpPr>
        <p:spPr>
          <a:xfrm rot="5400000" flipH="1" flipV="1">
            <a:off x="7213815" y="1673657"/>
            <a:ext cx="1272531" cy="1984159"/>
          </a:xfrm>
          <a:prstGeom prst="bentConnector4">
            <a:avLst>
              <a:gd name="adj1" fmla="val 26418"/>
              <a:gd name="adj2" fmla="val 11152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7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D5CFC2-C39E-4DE7-9956-89806D9517AE}"/>
              </a:ext>
            </a:extLst>
          </p:cNvPr>
          <p:cNvSpPr txBox="1"/>
          <p:nvPr/>
        </p:nvSpPr>
        <p:spPr>
          <a:xfrm>
            <a:off x="1313895" y="401714"/>
            <a:ext cx="65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安裝過程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6E93B1-A221-440A-87E9-601B0DDC9503}"/>
              </a:ext>
            </a:extLst>
          </p:cNvPr>
          <p:cNvSpPr txBox="1"/>
          <p:nvPr/>
        </p:nvSpPr>
        <p:spPr>
          <a:xfrm>
            <a:off x="0" y="5934670"/>
            <a:ext cx="8575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可勾選「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 Android Studio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」，點擊「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Finish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」後會直接啟動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2050" name="Picture 2" descr="DownloadAndroidStudio">
            <a:extLst>
              <a:ext uri="{FF2B5EF4-FFF2-40B4-BE49-F238E27FC236}">
                <a16:creationId xmlns:a16="http://schemas.microsoft.com/office/drawing/2014/main" id="{EC8E7270-AAF4-4345-9CB2-CA7DFA279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528762"/>
            <a:ext cx="48863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5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1343</Words>
  <Application>Microsoft Office PowerPoint</Application>
  <PresentationFormat>如螢幕大小 (4:3)</PresentationFormat>
  <Paragraphs>151</Paragraphs>
  <Slides>47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標楷體</vt:lpstr>
      <vt:lpstr>Arial</vt:lpstr>
      <vt:lpstr>Calibri</vt:lpstr>
      <vt:lpstr>Calibri Light</vt:lpstr>
      <vt:lpstr>Times New Roman</vt:lpstr>
      <vt:lpstr>Office 佈景主題</vt:lpstr>
      <vt:lpstr>封裝</vt:lpstr>
      <vt:lpstr>PowerPoint 簡報</vt:lpstr>
      <vt:lpstr>PowerPoint 簡報</vt:lpstr>
      <vt:lpstr>PowerPoint 簡報</vt:lpstr>
      <vt:lpstr>Overview: </vt:lpstr>
      <vt:lpstr>PowerPoint 簡報</vt:lpstr>
      <vt:lpstr>PowerPoint 簡報</vt:lpstr>
      <vt:lpstr>PowerPoint 簡報</vt:lpstr>
      <vt:lpstr>PowerPoint 簡報</vt:lpstr>
      <vt:lpstr>PowerPoint 簡報</vt:lpstr>
      <vt:lpstr>Android 開發環境模組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凱瑞 金</dc:creator>
  <cp:lastModifiedBy>凱瑞 金</cp:lastModifiedBy>
  <cp:revision>55</cp:revision>
  <dcterms:created xsi:type="dcterms:W3CDTF">2020-02-14T10:57:46Z</dcterms:created>
  <dcterms:modified xsi:type="dcterms:W3CDTF">2020-03-23T17:57:07Z</dcterms:modified>
</cp:coreProperties>
</file>