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7" r:id="rId5"/>
    <p:sldId id="268" r:id="rId6"/>
    <p:sldId id="271" r:id="rId7"/>
    <p:sldId id="272" r:id="rId8"/>
    <p:sldId id="274" r:id="rId9"/>
    <p:sldId id="275" r:id="rId10"/>
    <p:sldId id="270" r:id="rId11"/>
    <p:sldId id="257" r:id="rId12"/>
    <p:sldId id="259" r:id="rId13"/>
    <p:sldId id="261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9535F-9A4B-498E-9ECF-6B8FA60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6AB0D-0479-42EA-87FE-A87F8743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B6B4F1-4DD5-4059-8599-764AEDBA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06454-80E7-4CD4-AFD3-A36FEF91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F4D051-A6BD-4968-B1D9-99D5CFE9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05C2E-4F0B-4357-8CCD-53C22690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4F2C5-ED06-4FD0-A8A1-981AE4972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3F340-424D-4373-B69C-BB3E332D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9C410-8C32-4C7B-B3D2-A0409139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D985C-7600-4CDC-85A3-80245DD9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1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78AD6B-F774-4427-AFC0-17F201BD8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EEB472-DC36-48A2-9971-F292850F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A8576-B13B-4FFF-9A57-13D687D8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9F5A3-D777-4375-8E01-49B5660F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40B28-B942-4CB5-9FC4-C0F66514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5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BA099-9FE5-4949-BF96-D6257121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2313-21AB-4A8D-96F6-A93AE372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7052E-EAE4-484B-87F5-6F8F467D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5F0A8-0686-4E87-94E3-8A48363F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5D397-B3EC-437B-8483-5A553AD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8CEAA-C0C1-452D-AB25-D170BC66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B3E57-8EC5-4AC5-9BB7-E1C2BC12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05528-8B09-4C11-815D-D4FC4B13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E5B8D-5DC8-41B6-AF83-F277478C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81AD4-7D9D-4CA0-95BD-B88F10D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3C351-BD66-4BAF-9590-332550AC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C2040-D906-4108-A145-8E6A5AB55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9D279A-3FB0-4E69-94B0-57108F92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3135C-B366-407B-8EBB-6B59BE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5997D7-B25C-4BA9-8B1F-AA2E4EC6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608FD8-BD90-46F6-A25D-95FDC9DA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8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425AF-38AB-4B30-B6FE-464894F3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B5073-3DE9-4F3C-90DC-054F1E03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343536-1DC7-40E7-9E09-7E7E451C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64E014-7A89-4018-889E-C5F868D4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324C1F-760F-46DF-8BE0-DCD1413AC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0E39D0-E7C9-44F7-A874-C7F3D9BF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95C533-7E3D-43A8-B855-AD26CAAD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D01085-E3D5-476E-A2B3-6C21DC3F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A89EF-8682-43B3-A63B-64E12A14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40A8F2-844E-4388-8123-AC25D743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09FD14-5FB0-40CE-93C2-2D6B5BFA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94BBF5-3DE6-4A62-AC0B-7ED2A44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D001CB-944F-4B46-81DC-DC3F7D5E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441345-F481-4367-89C6-95437E67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A2832-6A30-4C82-B729-D57959C7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6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0FF52-C955-40A1-A7B0-1B8D480E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E3535-B6C3-42FA-9D75-5F7B4637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7882B-1963-4AD6-A324-0B94A7AF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6C297D-831F-4A9C-9ADA-E13936D2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1F8C0-9FAC-4271-A025-E0C04066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7DDC8-2F63-4AB0-BB2F-5E574488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41CD6-23BF-49E0-8425-975D4B8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058F9C-F01B-4506-9C75-39506A275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25746E-CADD-4376-A67B-ECF51694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FAFA03-DE78-4918-BC54-C64C979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FF43-212D-4A10-A7CD-78D69C1C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6403F-76E4-4416-B8B8-51129D66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3B3D9-0554-4EE2-B46C-296849CE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6B0857-EDC3-42CF-A89E-9EC9BD05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279BEE-2398-49EA-809F-B2134BB19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1661-9DC0-4E95-A8F0-443685CCEC52}" type="datetimeFigureOut">
              <a:rPr lang="zh-TW" altLang="en-US" smtClean="0"/>
              <a:t>2020/3/5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572C2-C062-4FA3-BA43-EB920B91F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110FC-B220-43F7-9F9B-4E56204F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DA9E-288F-41C4-BF41-615BA6B57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5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s.ruten.com.tw/item/show?21725570949742" TargetMode="External"/><Relationship Id="rId2" Type="http://schemas.openxmlformats.org/officeDocument/2006/relationships/hyperlink" Target="https://hitorigs.live/sonyas300-diy-windproo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6923BC-7DA1-468A-BF73-E430C5A8495C}"/>
              </a:ext>
            </a:extLst>
          </p:cNvPr>
          <p:cNvSpPr txBox="1"/>
          <p:nvPr/>
        </p:nvSpPr>
        <p:spPr>
          <a:xfrm>
            <a:off x="2354062" y="674400"/>
            <a:ext cx="74838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網紅直播室</a:t>
            </a:r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各類情境所需設備</a:t>
            </a:r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報告人：金凱瑞</a:t>
            </a:r>
          </a:p>
        </p:txBody>
      </p:sp>
    </p:spTree>
    <p:extLst>
      <p:ext uri="{BB962C8B-B14F-4D97-AF65-F5344CB8AC3E}">
        <p14:creationId xmlns:p14="http://schemas.microsoft.com/office/powerpoint/2010/main" val="249016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793B5E-D8A0-42F0-B4B6-AA4477045223}"/>
              </a:ext>
            </a:extLst>
          </p:cNvPr>
          <p:cNvSpPr txBox="1"/>
          <p:nvPr/>
        </p:nvSpPr>
        <p:spPr>
          <a:xfrm>
            <a:off x="3738562" y="259080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戶外直播</a:t>
            </a:r>
          </a:p>
        </p:txBody>
      </p:sp>
    </p:spTree>
    <p:extLst>
      <p:ext uri="{BB962C8B-B14F-4D97-AF65-F5344CB8AC3E}">
        <p14:creationId xmlns:p14="http://schemas.microsoft.com/office/powerpoint/2010/main" val="36632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7FC1D-2FD6-41C9-8A99-5E4C571D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如何做戶外直播？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B55EB-EE02-464C-A76E-2677A81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戶外直播屬於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行動直播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，因為行動的環境不同，不像定點直播穩定，在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上都有許多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需要克服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的問題。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雖然籠統的說起來戶外直播是可以「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一支手機，隨時隨地開直播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」，但是當遇到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網路不穩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晃動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收音不清楚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風切聲太大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的情況都會影響到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觀看的品質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。所以我們必須透過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戶外直播時所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使用的設備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，來取得比較好的直播品質，才能提升觀眾參與直播的意願，增加你的觀眾與粉絲。</a:t>
            </a:r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17575B-04C3-41CF-9786-8D18647B5DF2}"/>
              </a:ext>
            </a:extLst>
          </p:cNvPr>
          <p:cNvSpPr/>
          <p:nvPr/>
        </p:nvSpPr>
        <p:spPr>
          <a:xfrm>
            <a:off x="514905" y="1624614"/>
            <a:ext cx="11114843" cy="45364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8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FA505-4061-40A4-A8B1-57A930D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所選方案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C7DA-5582-45E9-89E1-096E9345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的方案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lnSpc>
                <a:spcPct val="150000"/>
              </a:lnSpc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運動攝影機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的方案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使用運動攝影機進行直播必須搭配串流編碼器來使用，但編碼器入手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價格較高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，所以也有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使用手機作為編碼器、利用運動攝影機做視訊來源的替代方案。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1091328-8DD3-4F51-BA36-95DCFE39B53D}"/>
              </a:ext>
            </a:extLst>
          </p:cNvPr>
          <p:cNvSpPr/>
          <p:nvPr/>
        </p:nvSpPr>
        <p:spPr>
          <a:xfrm>
            <a:off x="523783" y="1509204"/>
            <a:ext cx="10830017" cy="475843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8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FA505-4061-40A4-A8B1-57A930D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所需設備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(1/2) 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手機方案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3989D8-90BC-44E1-9DDB-9F5A9029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6827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1146">
                  <a:extLst>
                    <a:ext uri="{9D8B030D-6E8A-4147-A177-3AD203B41FA5}">
                      <a16:colId xmlns:a16="http://schemas.microsoft.com/office/drawing/2014/main" val="1832838043"/>
                    </a:ext>
                  </a:extLst>
                </a:gridCol>
                <a:gridCol w="10460854">
                  <a:extLst>
                    <a:ext uri="{9D8B030D-6E8A-4147-A177-3AD203B41FA5}">
                      <a16:colId xmlns:a16="http://schemas.microsoft.com/office/drawing/2014/main" val="423229570"/>
                    </a:ext>
                  </a:extLst>
                </a:gridCol>
              </a:tblGrid>
              <a:tr h="3656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具體功用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274854"/>
                  </a:ext>
                </a:extLst>
              </a:tr>
              <a:tr h="1332779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特色：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負責串流、影像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前後蔡司鏡頭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使用原生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3.5mm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耳機孔可直接接麥克風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9988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串流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可直接整合串流以及各種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overlay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，讓聊天室、斗內通知都直接整合到畫面上，不用再把訊號打回家用遠端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777616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行動網路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保持直播穩定，所選方案請與手機做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組合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比對。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載波聚合，可將多個分散頻段的頻寬整合，讓資料傳輸更有效率，達到提升網速的效果。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122769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三軸穩定器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使用手機進行直播需要非常穩定的影像，一般的自拍棒還是不足以應用，所以你需要使用電子式三軸穩定器。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7378837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收音麥克風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許多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Youtuber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在用的指向性收音麥克風，在人多的室內環境也能夠收到清晰的聲音，自帶防風罩也讓風切聲的問題得以解決。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5920"/>
                  </a:ext>
                </a:extLst>
              </a:tr>
              <a:tr h="832987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行動電源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手機在進行串流直播時非常耗電，而且有可能耗電量大於你的充電量，所以必須選擇夠好的充電線、轉接頭等。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爲了讓手機架上三軸穩定器後也能夠充電，請使用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 Type C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的轉接線來進行充電。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162599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腳架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戶外直播常常會遇到需要釋放雙手的時候（吃飯、上廁所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），如果身邊沒有人可以幫你拿設備，那就必須要有腳架可以讓你放置。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65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6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FA505-4061-40A4-A8B1-57A930D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65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所需設備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運動攝影機方案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3989D8-90BC-44E1-9DDB-9F5A9029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31288"/>
              </p:ext>
            </p:extLst>
          </p:nvPr>
        </p:nvGraphicFramePr>
        <p:xfrm>
          <a:off x="0" y="914400"/>
          <a:ext cx="12192000" cy="27434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1146">
                  <a:extLst>
                    <a:ext uri="{9D8B030D-6E8A-4147-A177-3AD203B41FA5}">
                      <a16:colId xmlns:a16="http://schemas.microsoft.com/office/drawing/2014/main" val="1832838043"/>
                    </a:ext>
                  </a:extLst>
                </a:gridCol>
                <a:gridCol w="10460854">
                  <a:extLst>
                    <a:ext uri="{9D8B030D-6E8A-4147-A177-3AD203B41FA5}">
                      <a16:colId xmlns:a16="http://schemas.microsoft.com/office/drawing/2014/main" val="423229570"/>
                    </a:ext>
                  </a:extLst>
                </a:gridCol>
              </a:tblGrid>
              <a:tr h="3656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具體功用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274854"/>
                  </a:ext>
                </a:extLst>
              </a:tr>
              <a:tr h="109156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運動攝影機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運動攝影機成為最適合直播的器材，不需要另外安裝三軸穩定器，只要使用簡單的自拍桿就可以有大部分穩定的且高畫質的影像，相當方便，內建的麥克風收音也很不錯，再搭配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/>
                        </a:rPr>
                        <a:t>DIY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/>
                        </a:rPr>
                        <a:t>麥克風防風罩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也不需要再外接麥克風了！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9988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行動直播串流編碼器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提供更高且穩定的直播品質，但入手價格過高，故不建議。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777616"/>
                  </a:ext>
                </a:extLst>
              </a:tr>
              <a:tr h="585105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行動電源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運動攝影機及編碼器各需要一台。需要可以做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12V/3A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輸出的行動電源，可以給編碼器使用。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12276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364117-6FD2-43BC-A79F-D8990A033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72977"/>
              </p:ext>
            </p:extLst>
          </p:nvPr>
        </p:nvGraphicFramePr>
        <p:xfrm>
          <a:off x="0" y="4748894"/>
          <a:ext cx="12192000" cy="210910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31146">
                  <a:extLst>
                    <a:ext uri="{9D8B030D-6E8A-4147-A177-3AD203B41FA5}">
                      <a16:colId xmlns:a16="http://schemas.microsoft.com/office/drawing/2014/main" val="3956489751"/>
                    </a:ext>
                  </a:extLst>
                </a:gridCol>
                <a:gridCol w="10460854">
                  <a:extLst>
                    <a:ext uri="{9D8B030D-6E8A-4147-A177-3AD203B41FA5}">
                      <a16:colId xmlns:a16="http://schemas.microsoft.com/office/drawing/2014/main" val="4114049993"/>
                    </a:ext>
                  </a:extLst>
                </a:gridCol>
              </a:tblGrid>
              <a:tr h="461367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設備名稱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具體功用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407486"/>
                  </a:ext>
                </a:extLst>
              </a:tr>
              <a:tr h="1647738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 USB type C 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TW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/>
                        </a:rPr>
                        <a:t>USB3.0 FEBON180 HDMI</a:t>
                      </a:r>
                      <a:r>
                        <a:rPr lang="zh-TW" alt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/>
                        </a:rPr>
                        <a:t>擷取卡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需利用一個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USB type C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設備來進行串流編碼。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11253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A2845FE6-3AA9-4749-968E-1504C25F908D}"/>
              </a:ext>
            </a:extLst>
          </p:cNvPr>
          <p:cNvSpPr/>
          <p:nvPr/>
        </p:nvSpPr>
        <p:spPr>
          <a:xfrm>
            <a:off x="0" y="2428875"/>
            <a:ext cx="7877175" cy="590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8675866C-91AB-427E-A478-0F91A2741111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6096000" y="2724150"/>
            <a:ext cx="1781175" cy="2024744"/>
          </a:xfrm>
          <a:prstGeom prst="bentConnector4">
            <a:avLst>
              <a:gd name="adj1" fmla="val -187700"/>
              <a:gd name="adj2" fmla="val 572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CFBE-527C-4E50-A933-80A11008236A}"/>
              </a:ext>
            </a:extLst>
          </p:cNvPr>
          <p:cNvSpPr txBox="1"/>
          <p:nvPr/>
        </p:nvSpPr>
        <p:spPr>
          <a:xfrm>
            <a:off x="6096000" y="3972549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替代方案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AA8D21-559B-4EE9-BDAF-3A964C73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54" y="3987164"/>
            <a:ext cx="4422146" cy="288545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4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730F9-6B48-4E70-A46E-F83C817C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1"/>
            <a:ext cx="12192000" cy="1718181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Overview</a:t>
            </a:r>
            <a:r>
              <a:rPr lang="zh-TW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9F0E1-0A67-44BD-9153-190D2F56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67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hlinkClick r:id="rId2" action="ppaction://hlinksldjump"/>
              </a:rPr>
              <a:t>室內錄製或直播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hlinkClick r:id="rId3" action="ppaction://hlinksldjump"/>
              </a:rPr>
              <a:t>戶外錄製或直播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793B5E-D8A0-42F0-B4B6-AA4477045223}"/>
              </a:ext>
            </a:extLst>
          </p:cNvPr>
          <p:cNvSpPr txBox="1"/>
          <p:nvPr/>
        </p:nvSpPr>
        <p:spPr>
          <a:xfrm>
            <a:off x="3738562" y="2590800"/>
            <a:ext cx="4714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室內直播</a:t>
            </a:r>
          </a:p>
        </p:txBody>
      </p:sp>
    </p:spTree>
    <p:extLst>
      <p:ext uri="{BB962C8B-B14F-4D97-AF65-F5344CB8AC3E}">
        <p14:creationId xmlns:p14="http://schemas.microsoft.com/office/powerpoint/2010/main" val="22004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7FC1D-2FD6-41C9-8A99-5E4C571D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如何做室內直播？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(1/2)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運用手機、筆記電腦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B55EB-EE02-464C-A76E-2677A81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7" y="1488679"/>
            <a:ext cx="10515600" cy="49395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大多數人都有手機和電腦，這無疑是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最低成本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的選擇。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你需要將手機橫放拍攝以呈現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16:9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的畫面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，並運用支撐架穩定手機及將筆記電腦墊高位置與自己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視眼平視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，減低因為拍攝角度影響身型比例。最好可以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試拍監看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拍出來的成果。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勿使用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手機及筆記電腦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內建縮放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功能，請移動手機及筆記電腦的拍攝擺放位置。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關於錄音，因大多數的手機及筆記電腦內建麥克風的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品質不一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，若真要使用內建麥克風，建議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先試錄並用耳機監聽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錄完的成果。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17575B-04C3-41CF-9786-8D18647B5DF2}"/>
              </a:ext>
            </a:extLst>
          </p:cNvPr>
          <p:cNvSpPr/>
          <p:nvPr/>
        </p:nvSpPr>
        <p:spPr>
          <a:xfrm>
            <a:off x="0" y="1325564"/>
            <a:ext cx="12068175" cy="52657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3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7FC1D-2FD6-41C9-8A99-5E4C571D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如何做室內直播？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(2/2)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運用數位相機、攝影機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B55EB-EE02-464C-A76E-2677A81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7" y="1488679"/>
            <a:ext cx="10234613" cy="49025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現在好一點的相機都有錄影功能，當然功能最完善的還是使用攝影機，而這選擇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相對高一些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你需要使用三角架將器材穩定擺放置拍攝位置，高度與自己的視眼平視，減低因為拍攝角度影響身型比例。最好可以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試拍監看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拍出來的成果。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關於錄音，因大多數的數位相機及攝影機內建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麥克風的品質不一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，若真要使用內建麥克風，建議先試錄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並用耳機監聽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錄完的成果。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17575B-04C3-41CF-9786-8D18647B5DF2}"/>
              </a:ext>
            </a:extLst>
          </p:cNvPr>
          <p:cNvSpPr/>
          <p:nvPr/>
        </p:nvSpPr>
        <p:spPr>
          <a:xfrm>
            <a:off x="0" y="1325564"/>
            <a:ext cx="12068175" cy="52657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8401B-A4E4-4AF3-8722-A4C3605C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背景主題設計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E3EA3-63EB-472A-8DDF-4F5F9337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實體拍攝 － 這邊要考慮現場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環境是否與你所要拍攝的主題有相關連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，不管是室外或室內場景，盡可能讓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畫面呈現乾淨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不要太過於雜亂。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背景色 － 運用不反光的布料、色紙，製作一大塊背景色。在色彩上盡量選擇黑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白色背景，而在搭配燈光下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建議黑色會比白色更能聚焦在主題上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綠幕攝影棚 － 運用不反光的藍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綠色布料、色紙，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製作一大塊背景色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，並經過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後製將背景去背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，更多元的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合成你想要的背景圖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。而光影是構成物體立體感的重要元素，所以在燈光上的控制就會變得非常重要，並且要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避免背景反光在物體上造成後製去背困難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B7554A3-0013-4698-A69B-5302037A59AF}"/>
              </a:ext>
            </a:extLst>
          </p:cNvPr>
          <p:cNvSpPr/>
          <p:nvPr/>
        </p:nvSpPr>
        <p:spPr>
          <a:xfrm>
            <a:off x="466725" y="1690688"/>
            <a:ext cx="11172825" cy="44862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7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8401B-A4E4-4AF3-8722-A4C3605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燈光設計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E3EA3-63EB-472A-8DDF-4F5F9337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369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，這通常比較適合用在實體拍攝環境，有可能你在戶外或是靠窗的位置進行拍攝，這時自然光會成為你最好的光源。</a:t>
            </a:r>
          </a:p>
          <a:p>
            <a:pPr>
              <a:lnSpc>
                <a:spcPct val="17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請注意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將不必要的光源關閉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，避免現場光源凌亂。</a:t>
            </a:r>
          </a:p>
          <a:p>
            <a:pPr>
              <a:lnSpc>
                <a:spcPct val="17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燈光器材，市面上有賣很多專業的可調色溫及出光大小的燈光，但如果你需要節省經費，你也可以透過使用一般的夾式桌燈來打光。在燈泡選擇上可以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使用一般的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日光燈泡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(5500k)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，因為這是最接近自然光的光源。</a:t>
            </a:r>
          </a:p>
          <a:p>
            <a:pPr>
              <a:lnSpc>
                <a:spcPct val="17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遮光器材，專業遮光用的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柔光紙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，也可以購買一般書局都有販售的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描圖紙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來替代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，你可以買不同的厚度或是多疊幾張柔光紙來控制光源的出光量，達到光影的效果。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B7554A3-0013-4698-A69B-5302037A59AF}"/>
              </a:ext>
            </a:extLst>
          </p:cNvPr>
          <p:cNvSpPr/>
          <p:nvPr/>
        </p:nvSpPr>
        <p:spPr>
          <a:xfrm>
            <a:off x="0" y="1358902"/>
            <a:ext cx="12192000" cy="5167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8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8401B-A4E4-4AF3-8722-A4C3605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相關配件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E3EA3-63EB-472A-8DDF-4F5F9337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369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依需求再準備。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無線簡報器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腳架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燈具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麥克風海棉套或防噴罩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B7554A3-0013-4698-A69B-5302037A59AF}"/>
              </a:ext>
            </a:extLst>
          </p:cNvPr>
          <p:cNvSpPr/>
          <p:nvPr/>
        </p:nvSpPr>
        <p:spPr>
          <a:xfrm>
            <a:off x="0" y="1358902"/>
            <a:ext cx="12192000" cy="5167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5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FA505-4061-40A4-A8B1-57A930D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2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所需設備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3989D8-90BC-44E1-9DDB-9F5A9029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63895"/>
              </p:ext>
            </p:extLst>
          </p:nvPr>
        </p:nvGraphicFramePr>
        <p:xfrm>
          <a:off x="0" y="914400"/>
          <a:ext cx="12192000" cy="5943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34827">
                  <a:extLst>
                    <a:ext uri="{9D8B030D-6E8A-4147-A177-3AD203B41FA5}">
                      <a16:colId xmlns:a16="http://schemas.microsoft.com/office/drawing/2014/main" val="1832838043"/>
                    </a:ext>
                  </a:extLst>
                </a:gridCol>
                <a:gridCol w="9857173">
                  <a:extLst>
                    <a:ext uri="{9D8B030D-6E8A-4147-A177-3AD203B41FA5}">
                      <a16:colId xmlns:a16="http://schemas.microsoft.com/office/drawing/2014/main" val="423229570"/>
                    </a:ext>
                  </a:extLst>
                </a:gridCol>
              </a:tblGrid>
              <a:tr h="3952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設備名稱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具體功用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5274854"/>
                  </a:ext>
                </a:extLst>
              </a:tr>
              <a:tr h="15583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攝影機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特色：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負責串流、影像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前後蔡司鏡頭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使用原生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Android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3.5mm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耳機孔可直接接麥克風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9988"/>
                  </a:ext>
                </a:extLst>
              </a:tr>
              <a:tr h="454504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串流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en-US" altLang="zh-TW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直播</a:t>
                      </a:r>
                      <a:r>
                        <a:rPr lang="en-US" altLang="zh-TW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直接整合串流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以及各種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overlay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，讓聊天室、通知都直接整合到畫面上。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777616"/>
                  </a:ext>
                </a:extLst>
              </a:tr>
              <a:tr h="454504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三角架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進行直播需要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非常穩定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的影像，所以你需要使用三角架。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7378837"/>
                  </a:ext>
                </a:extLst>
              </a:tr>
              <a:tr h="1350465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收音麥克風 </a:t>
                      </a:r>
                      <a:endParaRPr lang="en-US" altLang="zh-TW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en-US" altLang="zh-TW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錄影設備內建麥克風</a:t>
                      </a:r>
                      <a:endParaRPr lang="en-US" altLang="zh-TW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因大多數的數位相機及攝影機內建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麥克風的品質不一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，若真要使用內建麥克風，建議先試錄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並用耳機監聽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錄完的成果。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5920"/>
                  </a:ext>
                </a:extLst>
              </a:tr>
              <a:tr h="1038867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實體拍攝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背景色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 fontAlgn="base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綠幕攝影棚 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實體拍攝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這邊要考慮現場環境是否與你所要拍攝的主題有相關連。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背景色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色彩上選擇黑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白色背景，而在搭配燈光下建議黑色會比白色更能聚焦在主題上。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DIY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綠幕攝影棚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經過後製將背景去背，更多元的合成你想要的背景圖。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162599"/>
                  </a:ext>
                </a:extLst>
              </a:tr>
              <a:tr h="69170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相關配件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依需求再準備。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65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7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1478</Words>
  <Application>Microsoft Office PowerPoint</Application>
  <PresentationFormat>寬螢幕</PresentationFormat>
  <Paragraphs>99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Overview：</vt:lpstr>
      <vt:lpstr>PowerPoint 簡報</vt:lpstr>
      <vt:lpstr>如何做室內直播？(1/2)運用手機、筆記電腦</vt:lpstr>
      <vt:lpstr>如何做室內直播？(2/2)運用數位相機、攝影機</vt:lpstr>
      <vt:lpstr>背景主題設計</vt:lpstr>
      <vt:lpstr>燈光設計</vt:lpstr>
      <vt:lpstr>相關配件</vt:lpstr>
      <vt:lpstr>所需設備</vt:lpstr>
      <vt:lpstr>PowerPoint 簡報</vt:lpstr>
      <vt:lpstr>如何做戶外直播？</vt:lpstr>
      <vt:lpstr>所選方案</vt:lpstr>
      <vt:lpstr>所需設備(1/2) -手機方案</vt:lpstr>
      <vt:lpstr>所需設備(2/2) - 運動攝影機方案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凱瑞 金</dc:creator>
  <cp:lastModifiedBy>凱瑞 金</cp:lastModifiedBy>
  <cp:revision>22</cp:revision>
  <dcterms:created xsi:type="dcterms:W3CDTF">2020-03-04T17:24:04Z</dcterms:created>
  <dcterms:modified xsi:type="dcterms:W3CDTF">2020-03-04T20:57:41Z</dcterms:modified>
</cp:coreProperties>
</file>