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" y="32094"/>
            <a:ext cx="10225136" cy="575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876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I5302</cp:lastModifiedBy>
  <cp:revision>3</cp:revision>
  <dcterms:created xsi:type="dcterms:W3CDTF">2019-10-22T06:24:37Z</dcterms:created>
  <dcterms:modified xsi:type="dcterms:W3CDTF">2019-10-22T07:23:39Z</dcterms:modified>
</cp:coreProperties>
</file>