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D9D68D-2E3E-4EE2-B2EE-D52EE068D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21394F9-83D5-4A8E-AB2B-DFA6E6728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9AAFFD-F14A-4D18-9311-CD6C7688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0F50-A3E9-4C5C-A573-19D5BAF4DBEB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344296-2C62-4842-B365-BA9F50957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BBC7A6-3F87-43D1-9931-EF5EA9A3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56A7-BCDB-4CD7-8059-67EDD2783C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32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C1E0B-9851-4BCA-9615-13552CFE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5758445-93C0-4C6E-9038-B4FE21004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2DDAB8-B4DE-41D3-B013-6F2CA93A0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0F50-A3E9-4C5C-A573-19D5BAF4DBEB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8AF6B5-C488-40EC-85F0-62B1BA96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EFE654-0295-4A84-A063-DF278918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56A7-BCDB-4CD7-8059-67EDD2783C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94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2E1F1B7-1FDE-4EB7-8C02-80900C0BE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ACE566A-5CB7-432E-93EE-0DA5D03A7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CFB8AA-1D14-4BA0-A520-663C6BA5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0F50-A3E9-4C5C-A573-19D5BAF4DBEB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C3E119-FAE6-42D2-AEE0-CF314F00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B12E4F-C9D3-42AC-B970-18AB6C8CD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56A7-BCDB-4CD7-8059-67EDD2783C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62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808BD-2EDD-42D7-867D-020EFFD97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F93D2D-3BD7-4F47-B4FC-BCEBADD06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7995AE-503E-43B2-9DF3-4EECB174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0F50-A3E9-4C5C-A573-19D5BAF4DBEB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523403-725E-4AE5-A22A-C2E30867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799026-5F4F-42A0-B246-1BBFB98B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56A7-BCDB-4CD7-8059-67EDD2783C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B5898F-9BBD-4D19-BEA3-D35FAA1C6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49A4B3-D05A-433A-BB66-061C001FD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23F28D-EEEE-407E-B2C5-EDD1C765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0F50-A3E9-4C5C-A573-19D5BAF4DBEB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C05227-F74E-427B-9C59-BFCEC634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E07244-CF0D-409E-A950-C6F322A6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56A7-BCDB-4CD7-8059-67EDD2783C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59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389AC-68D6-4A89-BAD0-12C50F221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0F2C9F-6196-4FA2-B016-557EF73D7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0F7B12-03A8-454A-B4D1-2194E33F9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8893B4-DFE7-424A-9AAB-343E1CD93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0F50-A3E9-4C5C-A573-19D5BAF4DBEB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58E299-CF3E-4698-AA47-016BE32B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D82521-E4D3-4BE3-A951-3031F8797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56A7-BCDB-4CD7-8059-67EDD2783C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45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4A9BD4-C432-48AD-91FA-828F56159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41EF85-573C-44C7-B109-DCEC18EAD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AD18FD-60A7-4A8C-B1FF-658AF1A7E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81B123A-6845-4137-81A2-FDCA4A353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BE32967-0EEB-422A-9152-1F94C6724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531509D-A178-450C-B154-2923F699C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0F50-A3E9-4C5C-A573-19D5BAF4DBEB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6912504-8264-4C47-B4B3-08BB6C9D4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AF34C4A-35BA-46FE-ACC8-9DF68D64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56A7-BCDB-4CD7-8059-67EDD2783C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08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170D9E-4D39-4D48-A9A6-65CB5356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BCCD86D-4DE3-4707-8A01-B575DC7A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0F50-A3E9-4C5C-A573-19D5BAF4DBEB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58C14B5-F0FB-40E8-AE52-3E090DF2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43835A-59D6-40FC-8126-40C34A0C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56A7-BCDB-4CD7-8059-67EDD2783C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49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85D8BBC-DF64-4888-8083-32D2BE89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0F50-A3E9-4C5C-A573-19D5BAF4DBEB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D314B79-0844-4C4E-92F8-16FD35CA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1A110D-609D-4547-8142-626E57E3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56A7-BCDB-4CD7-8059-67EDD2783C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02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CE3844-0253-4BA1-87BD-B3BBFEB49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6FE3B4-121B-4982-9A54-C5B895C67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0A670D2-B4A3-4B01-AA99-E8DC1CE7D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1BAF54-D9D1-456A-A8EE-E9567F627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0F50-A3E9-4C5C-A573-19D5BAF4DBEB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CD5D19-3930-4ECE-907F-5E468430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E1F27A-0458-4240-B368-83C47F7B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56A7-BCDB-4CD7-8059-67EDD2783C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96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FEBFA9-B2F8-4237-82F0-EBE7C128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BD223AD-C7E7-4A7B-AD20-54B0B1B37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9164B85-5CB7-4CA8-9716-D700D0F60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D7D57F-AA9D-4BA5-B3EF-160A6D15D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0F50-A3E9-4C5C-A573-19D5BAF4DBEB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957129-9CF9-42B6-ABFD-FBCA128F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267B26-DFA2-4423-BBEA-CCD28FAB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56A7-BCDB-4CD7-8059-67EDD2783C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10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3ACFB8E-3998-4E79-A242-8F5B118A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9CADA5-6730-4C81-9462-F22B5AAEC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55F4CC-9F78-414B-96D1-D1166EA04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0F50-A3E9-4C5C-A573-19D5BAF4DBEB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789853-75E3-4E4A-A049-DD00BC765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D27729-C2DE-485D-A4D1-A01130F0A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E56A7-BCDB-4CD7-8059-67EDD2783C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67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EC41307-9803-4374-8DED-618D6705C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657225"/>
            <a:ext cx="71628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4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1A41148-49C5-40A1-ABB6-7806CAECA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75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783954E-F01A-4589-9C79-182D519E7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767"/>
            <a:ext cx="12192000" cy="66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8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DFB2592-D8F7-498C-8D98-AA39E5479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767"/>
            <a:ext cx="12192000" cy="66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47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寬螢幕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凱瑞 金</dc:creator>
  <cp:lastModifiedBy>凱瑞 金</cp:lastModifiedBy>
  <cp:revision>1</cp:revision>
  <dcterms:created xsi:type="dcterms:W3CDTF">2019-10-15T06:25:11Z</dcterms:created>
  <dcterms:modified xsi:type="dcterms:W3CDTF">2019-10-15T06:27:34Z</dcterms:modified>
</cp:coreProperties>
</file>