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770C8F-3520-41CF-ABD4-BB04697E4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5FFCBD8-37CA-4A28-80CC-04AB6B123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7F43C2-0B43-4700-9B31-15409D42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5DF2-97CB-444B-8F2C-7CB7E605C0FF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CC605A-F229-446B-BD20-0C964E8E2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D9F736-EEBE-4733-BD38-ED479803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7D93-93AA-4098-B021-1275B85786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932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E85B55-F8CC-4438-A93F-3BB910BD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421932-BBBC-4067-AE05-811D0FCB8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9103F6-AAA0-45BA-AD9B-C7A7F499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5DF2-97CB-444B-8F2C-7CB7E605C0FF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6567DE-B0C3-464E-B895-D072E2122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B2BFBB-7BFC-4270-A43F-49D78406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7D93-93AA-4098-B021-1275B85786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2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AB6E2F3-C122-48A6-93BE-DE82576C28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07B1F4B-9C92-4096-A9A1-25CFC35C9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759D0E-62AB-49D8-977B-5E492F69E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5DF2-97CB-444B-8F2C-7CB7E605C0FF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C365D9-D6BA-4749-8301-2F6CAF50F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01ED91-D863-4C2F-AC72-4907C22C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7D93-93AA-4098-B021-1275B85786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74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840E14-23FC-49CE-9049-775B1D1C9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5FC6DF-9FB1-422D-BF5A-00E45733E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2B199F-1604-4745-ADC3-21366AB2C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5DF2-97CB-444B-8F2C-7CB7E605C0FF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30E201-FEB1-4C60-B325-F191CF26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E8D198-8335-4DA0-B0B5-B6B57ACE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7D93-93AA-4098-B021-1275B85786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06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A0A7DA-0296-47F0-B8B3-DFB3CCC4D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444B6AD-3BCC-45AC-8378-0422C87D1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534721-CDEC-45B6-9F21-57EFA3AE1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5DF2-97CB-444B-8F2C-7CB7E605C0FF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9FDEF9-B66B-4092-838A-F1555D682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E22991-067E-4021-8CA7-80F557A9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7D93-93AA-4098-B021-1275B85786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91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E11DA-1815-4567-BD4F-C6FF4009A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F1D736-27F3-4A68-9ABE-6A2922DDB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A916DE2-0F84-47D3-8E9D-549D25AF1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9D3CDD-B360-453E-8061-C7C886BC1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5DF2-97CB-444B-8F2C-7CB7E605C0FF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FD3AC5-2AEE-44BC-8728-E39DC3947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8A434F-D124-4466-91E0-89C550F3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7D93-93AA-4098-B021-1275B85786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16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FEA9D6-27C9-4A6A-B5F2-6DB6FE4C2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7F08F6-FC09-48D3-A5CD-793769621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A622606-8364-42F4-8470-39BC5DF30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A6A7B43-A7E2-42F6-AE6A-3C3CA8EAC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C547931-B021-4683-BEEB-FC23F5269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A076CA5-6391-424B-B69E-195F1B069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5DF2-97CB-444B-8F2C-7CB7E605C0FF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C3D34D6-BE61-4C90-9CCF-657BAF43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93B3A77-DA3B-47A5-B8FF-CF0496E7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7D93-93AA-4098-B021-1275B85786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2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A63958-B076-440C-BF00-96060F6C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3A94BDB-7B8B-45A2-803F-F53D46AA9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5DF2-97CB-444B-8F2C-7CB7E605C0FF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650D4CA-992F-4E23-BE67-7483761C7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899DA08-B0DC-435B-BAE3-83F562A0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7D93-93AA-4098-B021-1275B85786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29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2F7C8B3-88BA-4055-AF01-B14663A3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5DF2-97CB-444B-8F2C-7CB7E605C0FF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3CE6FA2-B833-4ABD-A366-4999792B2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98A9EF-3633-4F92-9DB8-10EE7FC9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7D93-93AA-4098-B021-1275B85786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56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53DFA9-FC52-4D23-9E09-AB2F77A4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8C9726-CCAA-422D-A860-D94BFB1BD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8CEFC1A-C4D9-4C91-B3F1-1D10B25E9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039525-AAFA-4EC8-9A29-E4D9CC7E0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5DF2-97CB-444B-8F2C-7CB7E605C0FF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E410A33-4572-47E9-8EB6-414AAB74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318E423-4A8B-483D-8B3E-F7939063F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7D93-93AA-4098-B021-1275B85786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48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4F02B8-B6D3-418D-8947-97FC60425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2C1042A-6FF1-4CA2-A503-D77DB751E1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A08ABA1-A413-4210-A5FE-6F63FBAC5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B9EC4E-6D04-40EE-BDAA-C9C3036C9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5DF2-97CB-444B-8F2C-7CB7E605C0FF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37A3EED-6B3B-44AF-BB94-42067B59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76C0E1-A994-4076-979B-81C984B2D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7D93-93AA-4098-B021-1275B85786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39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9B665F0-8237-4D84-B875-55C40426C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8F9418-089F-4532-902F-6EF66AB6C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DEF604-5CEF-4AF1-8A87-3BED73AD96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C5DF2-97CB-444B-8F2C-7CB7E605C0FF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A41816-FE6F-4F41-8F72-9C0A91A3B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DF48D4-64C9-43F4-940E-217BCE7B1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D7D93-93AA-4098-B021-1275B85786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963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B54546-65BF-427E-8728-DCFAEF62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學年上  曾龍大大 作業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FAC930-818B-46F3-ACE6-E64DF108F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作業編號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101: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雲端技術實作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VirtualBox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虛擬機安裝與匯入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kalilinux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ova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作業編號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102: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匯入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Kali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四資工一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4080E076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金凱瑞</a:t>
            </a:r>
          </a:p>
        </p:txBody>
      </p:sp>
    </p:spTree>
    <p:extLst>
      <p:ext uri="{BB962C8B-B14F-4D97-AF65-F5344CB8AC3E}">
        <p14:creationId xmlns:p14="http://schemas.microsoft.com/office/powerpoint/2010/main" val="2977309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98A2964-4A3E-4604-87EE-06B32627E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362" y="852128"/>
            <a:ext cx="9145276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7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7C4350B-F138-4FAC-BB6A-C2755417B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598" y="866417"/>
            <a:ext cx="9154803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9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46835A8-FC0D-4533-9068-5D8E7A4A9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651" y="928338"/>
            <a:ext cx="9116697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0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9619A7C-08E1-4B9B-A7DD-24C87C95E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47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9477344-2F85-4599-8BE4-9795E01E5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37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AB43031-85FB-4660-864C-8CD8773F6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64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37</Words>
  <Application>Microsoft Office PowerPoint</Application>
  <PresentationFormat>寬螢幕</PresentationFormat>
  <Paragraphs>11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標楷體</vt:lpstr>
      <vt:lpstr>Arial</vt:lpstr>
      <vt:lpstr>Calibri</vt:lpstr>
      <vt:lpstr>Calibri Light</vt:lpstr>
      <vt:lpstr>Times New Roman</vt:lpstr>
      <vt:lpstr>Office 佈景主題</vt:lpstr>
      <vt:lpstr>108學年上  曾龍大大 作業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凱瑞 金</dc:creator>
  <cp:lastModifiedBy>凱瑞 金</cp:lastModifiedBy>
  <cp:revision>3</cp:revision>
  <dcterms:created xsi:type="dcterms:W3CDTF">2019-10-05T01:54:34Z</dcterms:created>
  <dcterms:modified xsi:type="dcterms:W3CDTF">2019-10-05T02:05:15Z</dcterms:modified>
</cp:coreProperties>
</file>