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2" y="1124744"/>
            <a:ext cx="7917825" cy="557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26064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工作管理員 </a:t>
            </a:r>
            <a:r>
              <a:rPr lang="en-US" altLang="zh-TW" sz="2800" dirty="0" err="1" smtClean="0"/>
              <a:t>cpu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資源消耗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727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5978"/>
            <a:ext cx="8244978" cy="58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45717" y="18428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處理消耗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440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16986" cy="585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63688" y="26064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資源消耗歷程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84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668914" cy="539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91680" y="33265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運作中程序 詳細</a:t>
            </a:r>
            <a:r>
              <a:rPr lang="zh-TW" altLang="en-US" sz="28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290683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</TotalTime>
  <Words>15</Words>
  <Application>Microsoft Office PowerPoint</Application>
  <PresentationFormat>如螢幕大小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基本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2019-10-24T01:46:53Z</dcterms:created>
  <dcterms:modified xsi:type="dcterms:W3CDTF">2019-10-24T02:13:02Z</dcterms:modified>
</cp:coreProperties>
</file>