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4EF-0FBE-43D5-B5A4-381604D2B3DD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F777-481B-41EC-8F8E-AB339576E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4EF-0FBE-43D5-B5A4-381604D2B3DD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F777-481B-41EC-8F8E-AB339576E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42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4EF-0FBE-43D5-B5A4-381604D2B3DD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F777-481B-41EC-8F8E-AB339576E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00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4EF-0FBE-43D5-B5A4-381604D2B3DD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F777-481B-41EC-8F8E-AB339576E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42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4EF-0FBE-43D5-B5A4-381604D2B3DD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F777-481B-41EC-8F8E-AB339576E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22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4EF-0FBE-43D5-B5A4-381604D2B3DD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F777-481B-41EC-8F8E-AB339576E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09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4EF-0FBE-43D5-B5A4-381604D2B3DD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F777-481B-41EC-8F8E-AB339576E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98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4EF-0FBE-43D5-B5A4-381604D2B3DD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F777-481B-41EC-8F8E-AB339576E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3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4EF-0FBE-43D5-B5A4-381604D2B3DD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F777-481B-41EC-8F8E-AB339576E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44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4EF-0FBE-43D5-B5A4-381604D2B3DD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F777-481B-41EC-8F8E-AB339576E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64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4EF-0FBE-43D5-B5A4-381604D2B3DD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F777-481B-41EC-8F8E-AB339576E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45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04EF-0FBE-43D5-B5A4-381604D2B3DD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0F777-481B-41EC-8F8E-AB339576E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288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F842BE-2A28-4D27-A552-0CD7E1D00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7207" y="2306769"/>
            <a:ext cx="5497585" cy="1001655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2E4C69-DFDC-4F23-BCF5-144E23DE1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08424"/>
            <a:ext cx="9144000" cy="489692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爬蟲，博客來書籍爬取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1D8445B-7913-452D-A894-9246A68C57CB}"/>
              </a:ext>
            </a:extLst>
          </p:cNvPr>
          <p:cNvSpPr txBox="1"/>
          <p:nvPr/>
        </p:nvSpPr>
        <p:spPr>
          <a:xfrm>
            <a:off x="10167087" y="5934670"/>
            <a:ext cx="2024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GitHub</a:t>
            </a:r>
            <a:r>
              <a:rPr lang="zh-TW" altLang="en-US" dirty="0"/>
              <a:t>：</a:t>
            </a:r>
            <a:r>
              <a:rPr lang="en-US" altLang="zh-TW" dirty="0"/>
              <a:t>kerry-05</a:t>
            </a:r>
            <a:endParaRPr lang="zh-TW" altLang="en-US" dirty="0"/>
          </a:p>
          <a:p>
            <a:r>
              <a:rPr lang="zh-TW" altLang="en-US" dirty="0"/>
              <a:t>報告人：金凱瑞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04/15</a:t>
            </a:r>
          </a:p>
        </p:txBody>
      </p:sp>
    </p:spTree>
    <p:extLst>
      <p:ext uri="{BB962C8B-B14F-4D97-AF65-F5344CB8AC3E}">
        <p14:creationId xmlns:p14="http://schemas.microsoft.com/office/powerpoint/2010/main" val="370073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33B8E0-2A8E-4E79-949A-DD195FC1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TW" altLang="en-US" dirty="0"/>
              <a:t>程式執行結果：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AF67550-3100-4537-B3D8-C27121BFA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9360"/>
            <a:ext cx="7306695" cy="565864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3CB3DC1-E527-462D-B441-E3A07BB8E7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179"/>
          <a:stretch/>
        </p:blipFill>
        <p:spPr>
          <a:xfrm>
            <a:off x="7372719" y="385944"/>
            <a:ext cx="1584419" cy="349820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E3A26B5-6EF3-4F6A-B889-7F81D8E0C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719" y="4149272"/>
            <a:ext cx="4767667" cy="2160165"/>
          </a:xfrm>
          <a:prstGeom prst="rect">
            <a:avLst/>
          </a:prstGeom>
          <a:effectLst>
            <a:softEdge rad="31750"/>
          </a:effectLst>
        </p:spPr>
      </p:pic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A23B943A-D9DF-42B5-9C22-6F301A0A41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425334"/>
              </p:ext>
            </p:extLst>
          </p:nvPr>
        </p:nvGraphicFramePr>
        <p:xfrm>
          <a:off x="9542224" y="2235717"/>
          <a:ext cx="1946752" cy="1568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封裝程式殼層物件" showAsIcon="1" r:id="rId5" imgW="654480" imgH="527400" progId="Package">
                  <p:embed/>
                </p:oleObj>
              </mc:Choice>
              <mc:Fallback>
                <p:oleObj name="封裝程式殼層物件" showAsIcon="1" r:id="rId5" imgW="65448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42224" y="2235717"/>
                        <a:ext cx="1946752" cy="156874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ln w="38100">
                        <a:solidFill>
                          <a:srgbClr val="FFFF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圖片 17">
            <a:extLst>
              <a:ext uri="{FF2B5EF4-FFF2-40B4-BE49-F238E27FC236}">
                <a16:creationId xmlns:a16="http://schemas.microsoft.com/office/drawing/2014/main" id="{0EF815B0-1D93-4F95-9990-CE8D264822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1180" y="6394194"/>
            <a:ext cx="2657846" cy="37152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16498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6C7C8-9423-4073-ACBF-99E8EFC2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遇到的問題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09728E-41DE-4053-BB82-60AAF85DF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IndexError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 index out of range</a:t>
            </a:r>
          </a:p>
          <a:p>
            <a:endParaRPr lang="en-US" altLang="zh-TW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TypeError</a:t>
            </a:r>
            <a:r>
              <a:rPr lang="zh-TW" altLang="en-US" b="0" i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0" i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can </a:t>
            </a:r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only concatenate str (not "</a:t>
            </a:r>
            <a:r>
              <a:rPr lang="en-US" altLang="zh-TW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builtin_function_or_method</a:t>
            </a:r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") to str 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被鎖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451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CD3874-2203-49D3-927C-3D545542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預期目標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F81FC-C281-4A72-8E60-76C4C6B2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將其資料匯入至</a:t>
            </a:r>
            <a:r>
              <a:rPr lang="en-US" altLang="zh-TW" dirty="0"/>
              <a:t>EXL</a:t>
            </a:r>
            <a:r>
              <a:rPr lang="zh-TW" altLang="en-US" dirty="0"/>
              <a:t>，以方便使用。</a:t>
            </a:r>
          </a:p>
        </p:txBody>
      </p:sp>
    </p:spTree>
    <p:extLst>
      <p:ext uri="{BB962C8B-B14F-4D97-AF65-F5344CB8AC3E}">
        <p14:creationId xmlns:p14="http://schemas.microsoft.com/office/powerpoint/2010/main" val="267429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71</Words>
  <Application>Microsoft Office PowerPoint</Application>
  <PresentationFormat>寬螢幕</PresentationFormat>
  <Paragraphs>14</Paragraphs>
  <Slides>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Arial</vt:lpstr>
      <vt:lpstr>Calibri</vt:lpstr>
      <vt:lpstr>Calibri Light</vt:lpstr>
      <vt:lpstr>Office Theme</vt:lpstr>
      <vt:lpstr>封裝</vt:lpstr>
      <vt:lpstr>專題報告</vt:lpstr>
      <vt:lpstr>程式執行結果：</vt:lpstr>
      <vt:lpstr>遇到的問題</vt:lpstr>
      <vt:lpstr>預期目標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</dc:title>
  <dc:creator>凱瑞 金</dc:creator>
  <cp:lastModifiedBy>凱瑞 金</cp:lastModifiedBy>
  <cp:revision>8</cp:revision>
  <dcterms:created xsi:type="dcterms:W3CDTF">2021-04-14T21:51:07Z</dcterms:created>
  <dcterms:modified xsi:type="dcterms:W3CDTF">2021-04-14T22:38:31Z</dcterms:modified>
</cp:coreProperties>
</file>