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0231-03DF-4664-9C5F-4CFB526FEC71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571A-CFA2-438D-B5D9-2A8BEE720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7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0231-03DF-4664-9C5F-4CFB526FEC71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571A-CFA2-438D-B5D9-2A8BEE720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7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0231-03DF-4664-9C5F-4CFB526FEC71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571A-CFA2-438D-B5D9-2A8BEE720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16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0231-03DF-4664-9C5F-4CFB526FEC71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571A-CFA2-438D-B5D9-2A8BEE720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3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0231-03DF-4664-9C5F-4CFB526FEC71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571A-CFA2-438D-B5D9-2A8BEE720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58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0231-03DF-4664-9C5F-4CFB526FEC71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571A-CFA2-438D-B5D9-2A8BEE720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10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0231-03DF-4664-9C5F-4CFB526FEC71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571A-CFA2-438D-B5D9-2A8BEE720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0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0231-03DF-4664-9C5F-4CFB526FEC71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571A-CFA2-438D-B5D9-2A8BEE720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26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0231-03DF-4664-9C5F-4CFB526FEC71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571A-CFA2-438D-B5D9-2A8BEE720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74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0231-03DF-4664-9C5F-4CFB526FEC71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571A-CFA2-438D-B5D9-2A8BEE720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7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0231-03DF-4664-9C5F-4CFB526FEC71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571A-CFA2-438D-B5D9-2A8BEE720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54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A0231-03DF-4664-9C5F-4CFB526FEC71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571A-CFA2-438D-B5D9-2A8BEE720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518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ry-05/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08131" y="2382714"/>
            <a:ext cx="49500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爬蟲程式應用實務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第一次報告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2021/3/11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328031" y="6488668"/>
            <a:ext cx="186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報告人：金凱瑞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90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636" y="832893"/>
            <a:ext cx="6848475" cy="378142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文字方塊 5"/>
          <p:cNvSpPr txBox="1"/>
          <p:nvPr/>
        </p:nvSpPr>
        <p:spPr>
          <a:xfrm>
            <a:off x="2645636" y="5011616"/>
            <a:ext cx="45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https://github.com/kerry-05/python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7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608" y="1982762"/>
            <a:ext cx="6611273" cy="387721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66138" y="773723"/>
            <a:ext cx="2954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成果演示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71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2" y="1428853"/>
            <a:ext cx="12145548" cy="469059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文字方塊 4"/>
          <p:cNvSpPr txBox="1"/>
          <p:nvPr/>
        </p:nvSpPr>
        <p:spPr>
          <a:xfrm>
            <a:off x="4156844" y="307730"/>
            <a:ext cx="390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020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298" y="1511646"/>
            <a:ext cx="4900875" cy="49008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156844" y="307730"/>
            <a:ext cx="390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672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65331" y="65942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未來預計增加需求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18946" y="2558562"/>
            <a:ext cx="7359161" cy="193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將其製作網頁形式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製作搜尋欄位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改善搜尋方法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895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38</Words>
  <Application>Microsoft Office PowerPoint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8</cp:revision>
  <dcterms:created xsi:type="dcterms:W3CDTF">2021-03-11T02:47:41Z</dcterms:created>
  <dcterms:modified xsi:type="dcterms:W3CDTF">2021-03-11T03:51:34Z</dcterms:modified>
</cp:coreProperties>
</file>