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63" r:id="rId6"/>
    <p:sldId id="259" r:id="rId7"/>
    <p:sldId id="264" r:id="rId8"/>
    <p:sldId id="262"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A8E72-0875-4E52-85DA-98511624FB79}" v="26" dt="2021-06-28T15:29:40.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p, Kerry" userId="32b1dc95-8e0f-4d4d-a123-1e7955f5962c" providerId="ADAL" clId="{922A8E72-0875-4E52-85DA-98511624FB79}"/>
    <pc:docChg chg="undo custSel addSld delSld modSld sldOrd">
      <pc:chgData name="Gip, Kerry" userId="32b1dc95-8e0f-4d4d-a123-1e7955f5962c" providerId="ADAL" clId="{922A8E72-0875-4E52-85DA-98511624FB79}" dt="2021-06-28T15:29:50.944" v="4074" actId="14100"/>
      <pc:docMkLst>
        <pc:docMk/>
      </pc:docMkLst>
      <pc:sldChg chg="addSp delSp modSp mod setBg addAnim delDesignElem">
        <pc:chgData name="Gip, Kerry" userId="32b1dc95-8e0f-4d4d-a123-1e7955f5962c" providerId="ADAL" clId="{922A8E72-0875-4E52-85DA-98511624FB79}" dt="2021-06-28T14:26:10.844" v="1914" actId="20577"/>
        <pc:sldMkLst>
          <pc:docMk/>
          <pc:sldMk cId="52690701" sldId="256"/>
        </pc:sldMkLst>
        <pc:spChg chg="mod">
          <ac:chgData name="Gip, Kerry" userId="32b1dc95-8e0f-4d4d-a123-1e7955f5962c" providerId="ADAL" clId="{922A8E72-0875-4E52-85DA-98511624FB79}" dt="2021-06-28T14:26:10.844" v="1914" actId="20577"/>
          <ac:spMkLst>
            <pc:docMk/>
            <pc:sldMk cId="52690701" sldId="256"/>
            <ac:spMk id="2" creationId="{5A2AEBE0-2AF8-4680-8A7C-33BF2A1DD846}"/>
          </ac:spMkLst>
        </pc:spChg>
        <pc:spChg chg="del mod">
          <ac:chgData name="Gip, Kerry" userId="32b1dc95-8e0f-4d4d-a123-1e7955f5962c" providerId="ADAL" clId="{922A8E72-0875-4E52-85DA-98511624FB79}" dt="2021-06-28T14:26:00.712" v="1903" actId="478"/>
          <ac:spMkLst>
            <pc:docMk/>
            <pc:sldMk cId="52690701" sldId="256"/>
            <ac:spMk id="3" creationId="{52ADD583-F945-4286-B8A8-3D7512E2E07F}"/>
          </ac:spMkLst>
        </pc:spChg>
        <pc:spChg chg="add">
          <ac:chgData name="Gip, Kerry" userId="32b1dc95-8e0f-4d4d-a123-1e7955f5962c" providerId="ADAL" clId="{922A8E72-0875-4E52-85DA-98511624FB79}" dt="2021-06-28T14:25:47.378" v="1901" actId="26606"/>
          <ac:spMkLst>
            <pc:docMk/>
            <pc:sldMk cId="52690701" sldId="256"/>
            <ac:spMk id="5" creationId="{15655827-B42D-4180-88D3-D83F25E4BD1C}"/>
          </ac:spMkLst>
        </pc:spChg>
        <pc:spChg chg="add">
          <ac:chgData name="Gip, Kerry" userId="32b1dc95-8e0f-4d4d-a123-1e7955f5962c" providerId="ADAL" clId="{922A8E72-0875-4E52-85DA-98511624FB79}" dt="2021-06-28T14:25:47.378" v="1901" actId="26606"/>
          <ac:spMkLst>
            <pc:docMk/>
            <pc:sldMk cId="52690701" sldId="256"/>
            <ac:spMk id="6" creationId="{24ACCB06-563C-4ADE-B4D6-1FE9F723C7D9}"/>
          </ac:spMkLst>
        </pc:spChg>
        <pc:spChg chg="add">
          <ac:chgData name="Gip, Kerry" userId="32b1dc95-8e0f-4d4d-a123-1e7955f5962c" providerId="ADAL" clId="{922A8E72-0875-4E52-85DA-98511624FB79}" dt="2021-06-28T14:25:47.378" v="1901" actId="26606"/>
          <ac:spMkLst>
            <pc:docMk/>
            <pc:sldMk cId="52690701" sldId="256"/>
            <ac:spMk id="7" creationId="{40761ECD-D92B-46AE-82CA-640023D282F9}"/>
          </ac:spMkLst>
        </pc:spChg>
        <pc:spChg chg="del">
          <ac:chgData name="Gip, Kerry" userId="32b1dc95-8e0f-4d4d-a123-1e7955f5962c" providerId="ADAL" clId="{922A8E72-0875-4E52-85DA-98511624FB79}" dt="2021-06-24T17:52:59.131" v="206"/>
          <ac:spMkLst>
            <pc:docMk/>
            <pc:sldMk cId="52690701" sldId="256"/>
            <ac:spMk id="8" creationId="{C27D7A02-907B-496F-BA7E-AA3780733CA7}"/>
          </ac:spMkLst>
        </pc:spChg>
        <pc:spChg chg="del">
          <ac:chgData name="Gip, Kerry" userId="32b1dc95-8e0f-4d4d-a123-1e7955f5962c" providerId="ADAL" clId="{922A8E72-0875-4E52-85DA-98511624FB79}" dt="2021-06-24T17:52:59.131" v="206"/>
          <ac:spMkLst>
            <pc:docMk/>
            <pc:sldMk cId="52690701" sldId="256"/>
            <ac:spMk id="10" creationId="{0FBA5268-0AE7-4CAD-9537-D0EB09E76406}"/>
          </ac:spMkLst>
        </pc:spChg>
        <pc:spChg chg="del">
          <ac:chgData name="Gip, Kerry" userId="32b1dc95-8e0f-4d4d-a123-1e7955f5962c" providerId="ADAL" clId="{922A8E72-0875-4E52-85DA-98511624FB79}" dt="2021-06-24T17:52:59.131" v="206"/>
          <ac:spMkLst>
            <pc:docMk/>
            <pc:sldMk cId="52690701" sldId="256"/>
            <ac:spMk id="12" creationId="{088D065B-39DA-4077-B9CF-E489CE4C0169}"/>
          </ac:spMkLst>
        </pc:spChg>
        <pc:spChg chg="add">
          <ac:chgData name="Gip, Kerry" userId="32b1dc95-8e0f-4d4d-a123-1e7955f5962c" providerId="ADAL" clId="{922A8E72-0875-4E52-85DA-98511624FB79}" dt="2021-06-28T14:25:47.378" v="1901" actId="26606"/>
          <ac:spMkLst>
            <pc:docMk/>
            <pc:sldMk cId="52690701" sldId="256"/>
            <ac:spMk id="14" creationId="{9A928607-C55C-40FD-B2DF-6CD6A7226A71}"/>
          </ac:spMkLst>
        </pc:spChg>
        <pc:spChg chg="add">
          <ac:chgData name="Gip, Kerry" userId="32b1dc95-8e0f-4d4d-a123-1e7955f5962c" providerId="ADAL" clId="{922A8E72-0875-4E52-85DA-98511624FB79}" dt="2021-06-28T14:25:47.378" v="1901" actId="26606"/>
          <ac:spMkLst>
            <pc:docMk/>
            <pc:sldMk cId="52690701" sldId="256"/>
            <ac:spMk id="16" creationId="{400A20C1-29A4-43E0-AB15-7931F76F8C2D}"/>
          </ac:spMkLst>
        </pc:spChg>
      </pc:sldChg>
      <pc:sldChg chg="modSp mod">
        <pc:chgData name="Gip, Kerry" userId="32b1dc95-8e0f-4d4d-a123-1e7955f5962c" providerId="ADAL" clId="{922A8E72-0875-4E52-85DA-98511624FB79}" dt="2021-06-28T14:25:43.105" v="1900"/>
        <pc:sldMkLst>
          <pc:docMk/>
          <pc:sldMk cId="1747117680" sldId="257"/>
        </pc:sldMkLst>
        <pc:spChg chg="mod">
          <ac:chgData name="Gip, Kerry" userId="32b1dc95-8e0f-4d4d-a123-1e7955f5962c" providerId="ADAL" clId="{922A8E72-0875-4E52-85DA-98511624FB79}" dt="2021-06-28T14:25:43.105" v="1900"/>
          <ac:spMkLst>
            <pc:docMk/>
            <pc:sldMk cId="1747117680" sldId="257"/>
            <ac:spMk id="2" creationId="{0FC27B25-7DE3-47BA-9405-3D67553B0836}"/>
          </ac:spMkLst>
        </pc:spChg>
        <pc:spChg chg="mod">
          <ac:chgData name="Gip, Kerry" userId="32b1dc95-8e0f-4d4d-a123-1e7955f5962c" providerId="ADAL" clId="{922A8E72-0875-4E52-85DA-98511624FB79}" dt="2021-06-28T14:25:43.105" v="1900"/>
          <ac:spMkLst>
            <pc:docMk/>
            <pc:sldMk cId="1747117680" sldId="257"/>
            <ac:spMk id="3" creationId="{9DFDCDF3-FFF7-4CE3-BFD2-19943ADB3117}"/>
          </ac:spMkLst>
        </pc:spChg>
      </pc:sldChg>
      <pc:sldChg chg="addSp delSp modSp new mod">
        <pc:chgData name="Gip, Kerry" userId="32b1dc95-8e0f-4d4d-a123-1e7955f5962c" providerId="ADAL" clId="{922A8E72-0875-4E52-85DA-98511624FB79}" dt="2021-06-28T14:25:43.105" v="1900"/>
        <pc:sldMkLst>
          <pc:docMk/>
          <pc:sldMk cId="126322062" sldId="258"/>
        </pc:sldMkLst>
        <pc:spChg chg="mod">
          <ac:chgData name="Gip, Kerry" userId="32b1dc95-8e0f-4d4d-a123-1e7955f5962c" providerId="ADAL" clId="{922A8E72-0875-4E52-85DA-98511624FB79}" dt="2021-06-28T14:25:43.105" v="1900"/>
          <ac:spMkLst>
            <pc:docMk/>
            <pc:sldMk cId="126322062" sldId="258"/>
            <ac:spMk id="2" creationId="{16B63BA0-15AD-4E56-92A6-8FF7AC1A54C3}"/>
          </ac:spMkLst>
        </pc:spChg>
        <pc:spChg chg="mod">
          <ac:chgData name="Gip, Kerry" userId="32b1dc95-8e0f-4d4d-a123-1e7955f5962c" providerId="ADAL" clId="{922A8E72-0875-4E52-85DA-98511624FB79}" dt="2021-06-28T14:25:43.105" v="1900"/>
          <ac:spMkLst>
            <pc:docMk/>
            <pc:sldMk cId="126322062" sldId="258"/>
            <ac:spMk id="3" creationId="{116A040E-FDFD-4567-AC80-2D6DBC8783E8}"/>
          </ac:spMkLst>
        </pc:spChg>
        <pc:spChg chg="add del">
          <ac:chgData name="Gip, Kerry" userId="32b1dc95-8e0f-4d4d-a123-1e7955f5962c" providerId="ADAL" clId="{922A8E72-0875-4E52-85DA-98511624FB79}" dt="2021-06-24T17:55:26.387" v="245" actId="22"/>
          <ac:spMkLst>
            <pc:docMk/>
            <pc:sldMk cId="126322062" sldId="258"/>
            <ac:spMk id="5" creationId="{A544CF81-B7A0-4B9B-964C-3A761B67A5B5}"/>
          </ac:spMkLst>
        </pc:spChg>
        <pc:spChg chg="add mod">
          <ac:chgData name="Gip, Kerry" userId="32b1dc95-8e0f-4d4d-a123-1e7955f5962c" providerId="ADAL" clId="{922A8E72-0875-4E52-85DA-98511624FB79}" dt="2021-06-24T18:01:26.512" v="269" actId="1076"/>
          <ac:spMkLst>
            <pc:docMk/>
            <pc:sldMk cId="126322062" sldId="258"/>
            <ac:spMk id="7" creationId="{486E29E4-B150-430C-9771-C1A55B4ED07F}"/>
          </ac:spMkLst>
        </pc:spChg>
      </pc:sldChg>
      <pc:sldChg chg="modSp new mod">
        <pc:chgData name="Gip, Kerry" userId="32b1dc95-8e0f-4d4d-a123-1e7955f5962c" providerId="ADAL" clId="{922A8E72-0875-4E52-85DA-98511624FB79}" dt="2021-06-28T14:25:43.105" v="1900"/>
        <pc:sldMkLst>
          <pc:docMk/>
          <pc:sldMk cId="1137279939" sldId="259"/>
        </pc:sldMkLst>
        <pc:spChg chg="mod">
          <ac:chgData name="Gip, Kerry" userId="32b1dc95-8e0f-4d4d-a123-1e7955f5962c" providerId="ADAL" clId="{922A8E72-0875-4E52-85DA-98511624FB79}" dt="2021-06-28T14:25:43.105" v="1900"/>
          <ac:spMkLst>
            <pc:docMk/>
            <pc:sldMk cId="1137279939" sldId="259"/>
            <ac:spMk id="2" creationId="{08579902-796F-48CD-9F24-337C4E2D0620}"/>
          </ac:spMkLst>
        </pc:spChg>
        <pc:spChg chg="mod">
          <ac:chgData name="Gip, Kerry" userId="32b1dc95-8e0f-4d4d-a123-1e7955f5962c" providerId="ADAL" clId="{922A8E72-0875-4E52-85DA-98511624FB79}" dt="2021-06-28T14:25:43.105" v="1900"/>
          <ac:spMkLst>
            <pc:docMk/>
            <pc:sldMk cId="1137279939" sldId="259"/>
            <ac:spMk id="3" creationId="{A07C3CB6-58F2-4A30-9E86-56C77D2ECD94}"/>
          </ac:spMkLst>
        </pc:spChg>
      </pc:sldChg>
      <pc:sldChg chg="modSp new del mod">
        <pc:chgData name="Gip, Kerry" userId="32b1dc95-8e0f-4d4d-a123-1e7955f5962c" providerId="ADAL" clId="{922A8E72-0875-4E52-85DA-98511624FB79}" dt="2021-06-28T15:28:53.015" v="4057" actId="2696"/>
        <pc:sldMkLst>
          <pc:docMk/>
          <pc:sldMk cId="3324688361" sldId="260"/>
        </pc:sldMkLst>
        <pc:spChg chg="mod">
          <ac:chgData name="Gip, Kerry" userId="32b1dc95-8e0f-4d4d-a123-1e7955f5962c" providerId="ADAL" clId="{922A8E72-0875-4E52-85DA-98511624FB79}" dt="2021-06-28T15:19:51.966" v="2860" actId="20577"/>
          <ac:spMkLst>
            <pc:docMk/>
            <pc:sldMk cId="3324688361" sldId="260"/>
            <ac:spMk id="2" creationId="{F344420E-7DB1-48F8-ACE5-2121EC85A828}"/>
          </ac:spMkLst>
        </pc:spChg>
        <pc:spChg chg="mod">
          <ac:chgData name="Gip, Kerry" userId="32b1dc95-8e0f-4d4d-a123-1e7955f5962c" providerId="ADAL" clId="{922A8E72-0875-4E52-85DA-98511624FB79}" dt="2021-06-28T14:25:43.105" v="1900"/>
          <ac:spMkLst>
            <pc:docMk/>
            <pc:sldMk cId="3324688361" sldId="260"/>
            <ac:spMk id="3" creationId="{F253861F-92DB-4E40-B814-827EA8716AC4}"/>
          </ac:spMkLst>
        </pc:spChg>
      </pc:sldChg>
      <pc:sldChg chg="addSp delSp modSp add mod ord">
        <pc:chgData name="Gip, Kerry" userId="32b1dc95-8e0f-4d4d-a123-1e7955f5962c" providerId="ADAL" clId="{922A8E72-0875-4E52-85DA-98511624FB79}" dt="2021-06-28T14:19:42.013" v="1387"/>
        <pc:sldMkLst>
          <pc:docMk/>
          <pc:sldMk cId="1988216575" sldId="261"/>
        </pc:sldMkLst>
        <pc:spChg chg="mod">
          <ac:chgData name="Gip, Kerry" userId="32b1dc95-8e0f-4d4d-a123-1e7955f5962c" providerId="ADAL" clId="{922A8E72-0875-4E52-85DA-98511624FB79}" dt="2021-06-24T18:00:25.649" v="260" actId="14100"/>
          <ac:spMkLst>
            <pc:docMk/>
            <pc:sldMk cId="1988216575" sldId="261"/>
            <ac:spMk id="2" creationId="{16B63BA0-15AD-4E56-92A6-8FF7AC1A54C3}"/>
          </ac:spMkLst>
        </pc:spChg>
        <pc:spChg chg="del mod">
          <ac:chgData name="Gip, Kerry" userId="32b1dc95-8e0f-4d4d-a123-1e7955f5962c" providerId="ADAL" clId="{922A8E72-0875-4E52-85DA-98511624FB79}" dt="2021-06-24T17:59:59.500" v="252" actId="478"/>
          <ac:spMkLst>
            <pc:docMk/>
            <pc:sldMk cId="1988216575" sldId="261"/>
            <ac:spMk id="3" creationId="{116A040E-FDFD-4567-AC80-2D6DBC8783E8}"/>
          </ac:spMkLst>
        </pc:spChg>
        <pc:spChg chg="add del">
          <ac:chgData name="Gip, Kerry" userId="32b1dc95-8e0f-4d4d-a123-1e7955f5962c" providerId="ADAL" clId="{922A8E72-0875-4E52-85DA-98511624FB79}" dt="2021-06-24T18:00:02.119" v="254" actId="22"/>
          <ac:spMkLst>
            <pc:docMk/>
            <pc:sldMk cId="1988216575" sldId="261"/>
            <ac:spMk id="5" creationId="{7E86BE07-715D-48FD-81D6-E4D928FE45B5}"/>
          </ac:spMkLst>
        </pc:spChg>
        <pc:spChg chg="add mod">
          <ac:chgData name="Gip, Kerry" userId="32b1dc95-8e0f-4d4d-a123-1e7955f5962c" providerId="ADAL" clId="{922A8E72-0875-4E52-85DA-98511624FB79}" dt="2021-06-24T18:10:46.139" v="511" actId="20577"/>
          <ac:spMkLst>
            <pc:docMk/>
            <pc:sldMk cId="1988216575" sldId="261"/>
            <ac:spMk id="6" creationId="{7B95E71C-2E81-4313-844B-D5AA9DF5B0FC}"/>
          </ac:spMkLst>
        </pc:spChg>
        <pc:spChg chg="add mod">
          <ac:chgData name="Gip, Kerry" userId="32b1dc95-8e0f-4d4d-a123-1e7955f5962c" providerId="ADAL" clId="{922A8E72-0875-4E52-85DA-98511624FB79}" dt="2021-06-24T18:01:30.757" v="270"/>
          <ac:spMkLst>
            <pc:docMk/>
            <pc:sldMk cId="1988216575" sldId="261"/>
            <ac:spMk id="7" creationId="{68C954AE-FA42-4EC5-9F66-678F8E06169C}"/>
          </ac:spMkLst>
        </pc:spChg>
        <pc:picChg chg="add mod">
          <ac:chgData name="Gip, Kerry" userId="32b1dc95-8e0f-4d4d-a123-1e7955f5962c" providerId="ADAL" clId="{922A8E72-0875-4E52-85DA-98511624FB79}" dt="2021-06-24T18:08:19.515" v="272" actId="1076"/>
          <ac:picMkLst>
            <pc:docMk/>
            <pc:sldMk cId="1988216575" sldId="261"/>
            <ac:picMk id="1026" creationId="{CCDA281F-844F-4325-A4EC-1566D12651D1}"/>
          </ac:picMkLst>
        </pc:picChg>
      </pc:sldChg>
      <pc:sldChg chg="modSp add mod">
        <pc:chgData name="Gip, Kerry" userId="32b1dc95-8e0f-4d4d-a123-1e7955f5962c" providerId="ADAL" clId="{922A8E72-0875-4E52-85DA-98511624FB79}" dt="2021-06-28T15:03:33.370" v="2789" actId="20577"/>
        <pc:sldMkLst>
          <pc:docMk/>
          <pc:sldMk cId="4079649533" sldId="262"/>
        </pc:sldMkLst>
        <pc:spChg chg="mod">
          <ac:chgData name="Gip, Kerry" userId="32b1dc95-8e0f-4d4d-a123-1e7955f5962c" providerId="ADAL" clId="{922A8E72-0875-4E52-85DA-98511624FB79}" dt="2021-06-28T15:02:56.867" v="2767" actId="20577"/>
          <ac:spMkLst>
            <pc:docMk/>
            <pc:sldMk cId="4079649533" sldId="262"/>
            <ac:spMk id="2" creationId="{08579902-796F-48CD-9F24-337C4E2D0620}"/>
          </ac:spMkLst>
        </pc:spChg>
        <pc:spChg chg="mod">
          <ac:chgData name="Gip, Kerry" userId="32b1dc95-8e0f-4d4d-a123-1e7955f5962c" providerId="ADAL" clId="{922A8E72-0875-4E52-85DA-98511624FB79}" dt="2021-06-28T15:03:33.370" v="2789" actId="20577"/>
          <ac:spMkLst>
            <pc:docMk/>
            <pc:sldMk cId="4079649533" sldId="262"/>
            <ac:spMk id="3" creationId="{A07C3CB6-58F2-4A30-9E86-56C77D2ECD94}"/>
          </ac:spMkLst>
        </pc:spChg>
      </pc:sldChg>
      <pc:sldChg chg="add del">
        <pc:chgData name="Gip, Kerry" userId="32b1dc95-8e0f-4d4d-a123-1e7955f5962c" providerId="ADAL" clId="{922A8E72-0875-4E52-85DA-98511624FB79}" dt="2021-06-28T13:49:42.991" v="1135" actId="47"/>
        <pc:sldMkLst>
          <pc:docMk/>
          <pc:sldMk cId="2188207142" sldId="263"/>
        </pc:sldMkLst>
      </pc:sldChg>
      <pc:sldChg chg="delSp modSp add mod">
        <pc:chgData name="Gip, Kerry" userId="32b1dc95-8e0f-4d4d-a123-1e7955f5962c" providerId="ADAL" clId="{922A8E72-0875-4E52-85DA-98511624FB79}" dt="2021-06-28T14:27:45.677" v="1958" actId="20577"/>
        <pc:sldMkLst>
          <pc:docMk/>
          <pc:sldMk cId="2698857701" sldId="263"/>
        </pc:sldMkLst>
        <pc:spChg chg="mod">
          <ac:chgData name="Gip, Kerry" userId="32b1dc95-8e0f-4d4d-a123-1e7955f5962c" providerId="ADAL" clId="{922A8E72-0875-4E52-85DA-98511624FB79}" dt="2021-06-28T14:27:45.677" v="1958" actId="20577"/>
          <ac:spMkLst>
            <pc:docMk/>
            <pc:sldMk cId="2698857701" sldId="263"/>
            <ac:spMk id="6" creationId="{7B95E71C-2E81-4313-844B-D5AA9DF5B0FC}"/>
          </ac:spMkLst>
        </pc:spChg>
        <pc:picChg chg="del">
          <ac:chgData name="Gip, Kerry" userId="32b1dc95-8e0f-4d4d-a123-1e7955f5962c" providerId="ADAL" clId="{922A8E72-0875-4E52-85DA-98511624FB79}" dt="2021-06-28T14:22:13.883" v="1552" actId="478"/>
          <ac:picMkLst>
            <pc:docMk/>
            <pc:sldMk cId="2698857701" sldId="263"/>
            <ac:picMk id="1026" creationId="{CCDA281F-844F-4325-A4EC-1566D12651D1}"/>
          </ac:picMkLst>
        </pc:picChg>
      </pc:sldChg>
      <pc:sldChg chg="modSp new mod">
        <pc:chgData name="Gip, Kerry" userId="32b1dc95-8e0f-4d4d-a123-1e7955f5962c" providerId="ADAL" clId="{922A8E72-0875-4E52-85DA-98511624FB79}" dt="2021-06-28T15:00:29.221" v="2686" actId="20577"/>
        <pc:sldMkLst>
          <pc:docMk/>
          <pc:sldMk cId="1749336320" sldId="264"/>
        </pc:sldMkLst>
        <pc:spChg chg="mod">
          <ac:chgData name="Gip, Kerry" userId="32b1dc95-8e0f-4d4d-a123-1e7955f5962c" providerId="ADAL" clId="{922A8E72-0875-4E52-85DA-98511624FB79}" dt="2021-06-28T14:39:47.430" v="1960"/>
          <ac:spMkLst>
            <pc:docMk/>
            <pc:sldMk cId="1749336320" sldId="264"/>
            <ac:spMk id="2" creationId="{60E0FF3E-A115-400C-A7B9-7D1D58B7AA3E}"/>
          </ac:spMkLst>
        </pc:spChg>
        <pc:spChg chg="mod">
          <ac:chgData name="Gip, Kerry" userId="32b1dc95-8e0f-4d4d-a123-1e7955f5962c" providerId="ADAL" clId="{922A8E72-0875-4E52-85DA-98511624FB79}" dt="2021-06-28T15:00:29.221" v="2686" actId="20577"/>
          <ac:spMkLst>
            <pc:docMk/>
            <pc:sldMk cId="1749336320" sldId="264"/>
            <ac:spMk id="3" creationId="{0002AA56-5375-4199-ADEB-5F886893D950}"/>
          </ac:spMkLst>
        </pc:spChg>
      </pc:sldChg>
      <pc:sldChg chg="modSp new mod">
        <pc:chgData name="Gip, Kerry" userId="32b1dc95-8e0f-4d4d-a123-1e7955f5962c" providerId="ADAL" clId="{922A8E72-0875-4E52-85DA-98511624FB79}" dt="2021-06-28T15:21:44.272" v="3225" actId="313"/>
        <pc:sldMkLst>
          <pc:docMk/>
          <pc:sldMk cId="4018690750" sldId="265"/>
        </pc:sldMkLst>
        <pc:spChg chg="mod">
          <ac:chgData name="Gip, Kerry" userId="32b1dc95-8e0f-4d4d-a123-1e7955f5962c" providerId="ADAL" clId="{922A8E72-0875-4E52-85DA-98511624FB79}" dt="2021-06-28T15:19:55.405" v="2861"/>
          <ac:spMkLst>
            <pc:docMk/>
            <pc:sldMk cId="4018690750" sldId="265"/>
            <ac:spMk id="2" creationId="{74551366-EE89-4381-A7BB-B5783D7EAC94}"/>
          </ac:spMkLst>
        </pc:spChg>
        <pc:spChg chg="mod">
          <ac:chgData name="Gip, Kerry" userId="32b1dc95-8e0f-4d4d-a123-1e7955f5962c" providerId="ADAL" clId="{922A8E72-0875-4E52-85DA-98511624FB79}" dt="2021-06-28T15:21:44.272" v="3225" actId="313"/>
          <ac:spMkLst>
            <pc:docMk/>
            <pc:sldMk cId="4018690750" sldId="265"/>
            <ac:spMk id="3" creationId="{CE09851F-CC6B-4787-B563-E5B8FE88CC53}"/>
          </ac:spMkLst>
        </pc:spChg>
      </pc:sldChg>
      <pc:sldChg chg="modSp add mod">
        <pc:chgData name="Gip, Kerry" userId="32b1dc95-8e0f-4d4d-a123-1e7955f5962c" providerId="ADAL" clId="{922A8E72-0875-4E52-85DA-98511624FB79}" dt="2021-06-28T15:24:46.235" v="3577" actId="27636"/>
        <pc:sldMkLst>
          <pc:docMk/>
          <pc:sldMk cId="3245254512" sldId="266"/>
        </pc:sldMkLst>
        <pc:spChg chg="mod">
          <ac:chgData name="Gip, Kerry" userId="32b1dc95-8e0f-4d4d-a123-1e7955f5962c" providerId="ADAL" clId="{922A8E72-0875-4E52-85DA-98511624FB79}" dt="2021-06-28T15:24:46.235" v="3577" actId="27636"/>
          <ac:spMkLst>
            <pc:docMk/>
            <pc:sldMk cId="3245254512" sldId="266"/>
            <ac:spMk id="3" creationId="{CE09851F-CC6B-4787-B563-E5B8FE88CC53}"/>
          </ac:spMkLst>
        </pc:spChg>
      </pc:sldChg>
      <pc:sldChg chg="addSp modSp new mod">
        <pc:chgData name="Gip, Kerry" userId="32b1dc95-8e0f-4d4d-a123-1e7955f5962c" providerId="ADAL" clId="{922A8E72-0875-4E52-85DA-98511624FB79}" dt="2021-06-28T15:29:50.944" v="4074" actId="14100"/>
        <pc:sldMkLst>
          <pc:docMk/>
          <pc:sldMk cId="69596739" sldId="267"/>
        </pc:sldMkLst>
        <pc:spChg chg="mod">
          <ac:chgData name="Gip, Kerry" userId="32b1dc95-8e0f-4d4d-a123-1e7955f5962c" providerId="ADAL" clId="{922A8E72-0875-4E52-85DA-98511624FB79}" dt="2021-06-28T15:25:51.141" v="3579"/>
          <ac:spMkLst>
            <pc:docMk/>
            <pc:sldMk cId="69596739" sldId="267"/>
            <ac:spMk id="2" creationId="{5C0A1ED4-8C5C-421D-899E-0E8364579872}"/>
          </ac:spMkLst>
        </pc:spChg>
        <pc:spChg chg="mod">
          <ac:chgData name="Gip, Kerry" userId="32b1dc95-8e0f-4d4d-a123-1e7955f5962c" providerId="ADAL" clId="{922A8E72-0875-4E52-85DA-98511624FB79}" dt="2021-06-28T15:29:26.107" v="4070" actId="27636"/>
          <ac:spMkLst>
            <pc:docMk/>
            <pc:sldMk cId="69596739" sldId="267"/>
            <ac:spMk id="3" creationId="{5A6FBCDD-2156-4BAF-97E1-48ED7195B2F0}"/>
          </ac:spMkLst>
        </pc:spChg>
        <pc:spChg chg="add mod">
          <ac:chgData name="Gip, Kerry" userId="32b1dc95-8e0f-4d4d-a123-1e7955f5962c" providerId="ADAL" clId="{922A8E72-0875-4E52-85DA-98511624FB79}" dt="2021-06-28T15:29:50.944" v="4074" actId="14100"/>
          <ac:spMkLst>
            <pc:docMk/>
            <pc:sldMk cId="69596739" sldId="267"/>
            <ac:spMk id="4" creationId="{3B65AE38-D25A-415B-9426-124ECBDFEE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60275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ED01E-47BA-46EB-B471-7E2D8A5E2816}"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203831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370199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975797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1372318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360302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146196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2210810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81465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121292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ED01E-47BA-46EB-B471-7E2D8A5E281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103890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ED01E-47BA-46EB-B471-7E2D8A5E2816}"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311766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ED01E-47BA-46EB-B471-7E2D8A5E2816}"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429471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5ED01E-47BA-46EB-B471-7E2D8A5E2816}"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369645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ED01E-47BA-46EB-B471-7E2D8A5E2816}"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379407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ED01E-47BA-46EB-B471-7E2D8A5E2816}"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33144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ED01E-47BA-46EB-B471-7E2D8A5E2816}"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A0700-E800-4225-B59E-3A649D8A062C}" type="slidenum">
              <a:rPr lang="en-US" smtClean="0"/>
              <a:t>‹#›</a:t>
            </a:fld>
            <a:endParaRPr lang="en-US"/>
          </a:p>
        </p:txBody>
      </p:sp>
    </p:spTree>
    <p:extLst>
      <p:ext uri="{BB962C8B-B14F-4D97-AF65-F5344CB8AC3E}">
        <p14:creationId xmlns:p14="http://schemas.microsoft.com/office/powerpoint/2010/main" val="399998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5ED01E-47BA-46EB-B471-7E2D8A5E2816}" type="datetimeFigureOut">
              <a:rPr lang="en-US" smtClean="0"/>
              <a:t>6/28/2021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2A0700-E800-4225-B59E-3A649D8A062C}" type="slidenum">
              <a:rPr lang="en-US" smtClean="0"/>
              <a:t>‹#›</a:t>
            </a:fld>
            <a:endParaRPr lang="en-US"/>
          </a:p>
        </p:txBody>
      </p:sp>
    </p:spTree>
    <p:extLst>
      <p:ext uri="{BB962C8B-B14F-4D97-AF65-F5344CB8AC3E}">
        <p14:creationId xmlns:p14="http://schemas.microsoft.com/office/powerpoint/2010/main" val="21236123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6" name="Freeform: Shape 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7" name="Freeform: Shape 1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4" name="Freeform: Shape 1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6" name="Freeform: Shape 1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5A2AEBE0-2AF8-4680-8A7C-33BF2A1DD846}"/>
              </a:ext>
            </a:extLst>
          </p:cNvPr>
          <p:cNvSpPr>
            <a:spLocks noGrp="1"/>
          </p:cNvSpPr>
          <p:nvPr>
            <p:ph type="ctrTitle"/>
          </p:nvPr>
        </p:nvSpPr>
        <p:spPr>
          <a:xfrm>
            <a:off x="1524000" y="643468"/>
            <a:ext cx="9144000" cy="3618898"/>
          </a:xfrm>
        </p:spPr>
        <p:txBody>
          <a:bodyPr anchor="b">
            <a:normAutofit/>
          </a:bodyPr>
          <a:lstStyle/>
          <a:p>
            <a:pPr algn="ctr"/>
            <a:r>
              <a:rPr lang="en-US" sz="7200" b="1" dirty="0"/>
              <a:t>Short Term Goal and First </a:t>
            </a:r>
            <a:br>
              <a:rPr lang="en-US" sz="7200" b="1" dirty="0"/>
            </a:br>
            <a:r>
              <a:rPr lang="en-US" sz="7200" b="1" dirty="0"/>
              <a:t>Portfolio Submission</a:t>
            </a:r>
          </a:p>
        </p:txBody>
      </p:sp>
    </p:spTree>
    <p:extLst>
      <p:ext uri="{BB962C8B-B14F-4D97-AF65-F5344CB8AC3E}">
        <p14:creationId xmlns:p14="http://schemas.microsoft.com/office/powerpoint/2010/main" val="5269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366-EE89-4381-A7BB-B5783D7EAC94}"/>
              </a:ext>
            </a:extLst>
          </p:cNvPr>
          <p:cNvSpPr>
            <a:spLocks noGrp="1"/>
          </p:cNvSpPr>
          <p:nvPr>
            <p:ph type="title"/>
          </p:nvPr>
        </p:nvSpPr>
        <p:spPr/>
        <p:txBody>
          <a:bodyPr/>
          <a:lstStyle/>
          <a:p>
            <a:r>
              <a:rPr lang="en-US" dirty="0"/>
              <a:t>Search control Console – renamed to Agent Content Manager and now Content Optimizer</a:t>
            </a:r>
          </a:p>
        </p:txBody>
      </p:sp>
      <p:sp>
        <p:nvSpPr>
          <p:cNvPr id="3" name="Content Placeholder 2">
            <a:extLst>
              <a:ext uri="{FF2B5EF4-FFF2-40B4-BE49-F238E27FC236}">
                <a16:creationId xmlns:a16="http://schemas.microsoft.com/office/drawing/2014/main" id="{CE09851F-CC6B-4787-B563-E5B8FE88CC53}"/>
              </a:ext>
            </a:extLst>
          </p:cNvPr>
          <p:cNvSpPr>
            <a:spLocks noGrp="1"/>
          </p:cNvSpPr>
          <p:nvPr>
            <p:ph idx="1"/>
          </p:nvPr>
        </p:nvSpPr>
        <p:spPr/>
        <p:txBody>
          <a:bodyPr>
            <a:normAutofit fontScale="85000" lnSpcReduction="20000"/>
          </a:bodyPr>
          <a:lstStyle/>
          <a:p>
            <a:r>
              <a:rPr lang="en-US" dirty="0"/>
              <a:t>Increases website engagement</a:t>
            </a:r>
          </a:p>
          <a:p>
            <a:r>
              <a:rPr lang="en-US" dirty="0"/>
              <a:t>Control supplier preferences</a:t>
            </a:r>
          </a:p>
          <a:p>
            <a:r>
              <a:rPr lang="en-US" dirty="0"/>
              <a:t>Maintain relationships with suppliers</a:t>
            </a:r>
          </a:p>
          <a:p>
            <a:r>
              <a:rPr lang="en-US" dirty="0"/>
              <a:t>Manage fare margins</a:t>
            </a:r>
          </a:p>
          <a:p>
            <a:r>
              <a:rPr lang="en-US" dirty="0"/>
              <a:t>Refine content served to corporate customers</a:t>
            </a:r>
          </a:p>
          <a:p>
            <a:r>
              <a:rPr lang="en-US" dirty="0"/>
              <a:t>Provide consistent experience across all sales channels</a:t>
            </a:r>
          </a:p>
          <a:p>
            <a:r>
              <a:rPr lang="en-US" dirty="0"/>
              <a:t>Differentiate content offers by target audience</a:t>
            </a:r>
          </a:p>
          <a:p>
            <a:r>
              <a:rPr lang="en-US" dirty="0"/>
              <a:t>Cost effective APU sales channels </a:t>
            </a:r>
          </a:p>
        </p:txBody>
      </p:sp>
    </p:spTree>
    <p:extLst>
      <p:ext uri="{BB962C8B-B14F-4D97-AF65-F5344CB8AC3E}">
        <p14:creationId xmlns:p14="http://schemas.microsoft.com/office/powerpoint/2010/main" val="324525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1ED4-8C5C-421D-899E-0E8364579872}"/>
              </a:ext>
            </a:extLst>
          </p:cNvPr>
          <p:cNvSpPr>
            <a:spLocks noGrp="1"/>
          </p:cNvSpPr>
          <p:nvPr>
            <p:ph type="title"/>
          </p:nvPr>
        </p:nvSpPr>
        <p:spPr/>
        <p:txBody>
          <a:bodyPr/>
          <a:lstStyle/>
          <a:p>
            <a:r>
              <a:rPr lang="en-US" dirty="0"/>
              <a:t>Search control Console – renamed to Agent Content Manager and now Content Optimizer</a:t>
            </a:r>
          </a:p>
        </p:txBody>
      </p:sp>
      <p:sp>
        <p:nvSpPr>
          <p:cNvPr id="3" name="Content Placeholder 2">
            <a:extLst>
              <a:ext uri="{FF2B5EF4-FFF2-40B4-BE49-F238E27FC236}">
                <a16:creationId xmlns:a16="http://schemas.microsoft.com/office/drawing/2014/main" id="{5A6FBCDD-2156-4BAF-97E1-48ED7195B2F0}"/>
              </a:ext>
            </a:extLst>
          </p:cNvPr>
          <p:cNvSpPr>
            <a:spLocks noGrp="1"/>
          </p:cNvSpPr>
          <p:nvPr>
            <p:ph idx="1"/>
          </p:nvPr>
        </p:nvSpPr>
        <p:spPr>
          <a:xfrm>
            <a:off x="1484310" y="2666999"/>
            <a:ext cx="5611815" cy="3800476"/>
          </a:xfrm>
        </p:spPr>
        <p:txBody>
          <a:bodyPr>
            <a:normAutofit fontScale="92500" lnSpcReduction="20000"/>
          </a:bodyPr>
          <a:lstStyle/>
          <a:p>
            <a:r>
              <a:rPr lang="en-US" dirty="0"/>
              <a:t>Allows agent to be in control of their search requests and can filter out the request instead of the response </a:t>
            </a:r>
          </a:p>
          <a:p>
            <a:r>
              <a:rPr lang="en-US" dirty="0"/>
              <a:t>Flight Targeting</a:t>
            </a:r>
          </a:p>
          <a:p>
            <a:pPr lvl="1"/>
            <a:r>
              <a:rPr lang="en-US" dirty="0"/>
              <a:t>Can set up filtered searches by using a rules engine </a:t>
            </a:r>
          </a:p>
          <a:p>
            <a:pPr lvl="1"/>
            <a:r>
              <a:rPr lang="en-US" dirty="0"/>
              <a:t>Restricts/block carriers and carrier connections</a:t>
            </a:r>
          </a:p>
          <a:p>
            <a:pPr lvl="1"/>
            <a:r>
              <a:rPr lang="en-US" dirty="0"/>
              <a:t>Restricts specific flights and ranges</a:t>
            </a:r>
          </a:p>
          <a:p>
            <a:pPr lvl="1"/>
            <a:r>
              <a:rPr lang="en-US" dirty="0"/>
              <a:t>Restrict the number of connections/connection times </a:t>
            </a:r>
          </a:p>
          <a:p>
            <a:r>
              <a:rPr lang="en-US" dirty="0"/>
              <a:t>Checks Availability</a:t>
            </a:r>
          </a:p>
        </p:txBody>
      </p:sp>
      <p:sp>
        <p:nvSpPr>
          <p:cNvPr id="4" name="TextBox 3">
            <a:extLst>
              <a:ext uri="{FF2B5EF4-FFF2-40B4-BE49-F238E27FC236}">
                <a16:creationId xmlns:a16="http://schemas.microsoft.com/office/drawing/2014/main" id="{3B65AE38-D25A-415B-9426-124ECBDFEE82}"/>
              </a:ext>
            </a:extLst>
          </p:cNvPr>
          <p:cNvSpPr txBox="1"/>
          <p:nvPr/>
        </p:nvSpPr>
        <p:spPr>
          <a:xfrm>
            <a:off x="7277100" y="2666999"/>
            <a:ext cx="4225924" cy="2308324"/>
          </a:xfrm>
          <a:prstGeom prst="rect">
            <a:avLst/>
          </a:prstGeom>
          <a:noFill/>
        </p:spPr>
        <p:txBody>
          <a:bodyPr wrap="square" rtlCol="0">
            <a:spAutoFit/>
          </a:bodyPr>
          <a:lstStyle/>
          <a:p>
            <a:r>
              <a:rPr lang="en-US" dirty="0"/>
              <a:t>Controls Pricing</a:t>
            </a:r>
          </a:p>
          <a:p>
            <a:pPr lvl="1"/>
            <a:r>
              <a:rPr lang="en-US" dirty="0"/>
              <a:t>Restricts fares, booking classes, fare basis codes, cabins, </a:t>
            </a:r>
            <a:r>
              <a:rPr lang="en-US" dirty="0" err="1"/>
              <a:t>etc</a:t>
            </a:r>
            <a:endParaRPr lang="en-US" dirty="0"/>
          </a:p>
          <a:p>
            <a:pPr lvl="1"/>
            <a:r>
              <a:rPr lang="en-US" dirty="0"/>
              <a:t>Validates carrier override</a:t>
            </a:r>
          </a:p>
          <a:p>
            <a:r>
              <a:rPr lang="en-US" dirty="0"/>
              <a:t>Diversity</a:t>
            </a:r>
          </a:p>
          <a:p>
            <a:pPr lvl="1"/>
            <a:r>
              <a:rPr lang="en-US" dirty="0"/>
              <a:t>Restricts the number of options returned</a:t>
            </a:r>
          </a:p>
          <a:p>
            <a:endParaRPr lang="en-US" dirty="0"/>
          </a:p>
        </p:txBody>
      </p:sp>
    </p:spTree>
    <p:extLst>
      <p:ext uri="{BB962C8B-B14F-4D97-AF65-F5344CB8AC3E}">
        <p14:creationId xmlns:p14="http://schemas.microsoft.com/office/powerpoint/2010/main" val="6959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7B25-7DE3-47BA-9405-3D67553B0836}"/>
              </a:ext>
            </a:extLst>
          </p:cNvPr>
          <p:cNvSpPr>
            <a:spLocks noGrp="1"/>
          </p:cNvSpPr>
          <p:nvPr>
            <p:ph type="title"/>
          </p:nvPr>
        </p:nvSpPr>
        <p:spPr/>
        <p:txBody>
          <a:bodyPr/>
          <a:lstStyle/>
          <a:p>
            <a:pPr algn="ctr"/>
            <a:r>
              <a:rPr lang="en-US" dirty="0"/>
              <a:t>Travelport Products </a:t>
            </a:r>
          </a:p>
        </p:txBody>
      </p:sp>
      <p:sp>
        <p:nvSpPr>
          <p:cNvPr id="3" name="Content Placeholder 2">
            <a:extLst>
              <a:ext uri="{FF2B5EF4-FFF2-40B4-BE49-F238E27FC236}">
                <a16:creationId xmlns:a16="http://schemas.microsoft.com/office/drawing/2014/main" id="{9DFDCDF3-FFF7-4CE3-BFD2-19943ADB3117}"/>
              </a:ext>
            </a:extLst>
          </p:cNvPr>
          <p:cNvSpPr>
            <a:spLocks noGrp="1"/>
          </p:cNvSpPr>
          <p:nvPr>
            <p:ph idx="1"/>
          </p:nvPr>
        </p:nvSpPr>
        <p:spPr/>
        <p:txBody>
          <a:bodyPr>
            <a:normAutofit/>
          </a:bodyPr>
          <a:lstStyle/>
          <a:p>
            <a:r>
              <a:rPr lang="en-US" sz="1600" b="1" dirty="0">
                <a:effectLst/>
                <a:latin typeface="Arial" panose="020B0604020202020204" pitchFamily="34" charset="0"/>
                <a:ea typeface="Times New Roman" panose="02020603050405020304" pitchFamily="18" charset="0"/>
                <a:cs typeface="Arial" panose="020B0604020202020204" pitchFamily="34" charset="0"/>
              </a:rPr>
              <a:t>three</a:t>
            </a:r>
            <a:r>
              <a:rPr lang="en-US" sz="1600" dirty="0">
                <a:effectLst/>
                <a:latin typeface="Arial" panose="020B0604020202020204" pitchFamily="34" charset="0"/>
                <a:ea typeface="Times New Roman" panose="02020603050405020304" pitchFamily="18" charset="0"/>
                <a:cs typeface="Arial" panose="020B0604020202020204" pitchFamily="34" charset="0"/>
              </a:rPr>
              <a:t> different Travelport products. Explain each product in reasonable detail and how it benefits our customers. Submit this along with your first portfolio submission</a:t>
            </a:r>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SmartPoint</a:t>
            </a:r>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Trip Services API/ JSON API </a:t>
            </a:r>
            <a:r>
              <a:rPr lang="en-US" sz="1600" dirty="0">
                <a:latin typeface="Arial" panose="020B0604020202020204" pitchFamily="34" charset="0"/>
                <a:cs typeface="Arial" panose="020B0604020202020204" pitchFamily="34" charset="0"/>
                <a:sym typeface="Wingdings" panose="05000000000000000000" pitchFamily="2" charset="2"/>
              </a:rPr>
              <a:t> GraphQL</a:t>
            </a:r>
          </a:p>
          <a:p>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rPr>
              <a:t>Search control Console – renamed to agent content manager and now content optimizer</a:t>
            </a:r>
          </a:p>
        </p:txBody>
      </p:sp>
    </p:spTree>
    <p:extLst>
      <p:ext uri="{BB962C8B-B14F-4D97-AF65-F5344CB8AC3E}">
        <p14:creationId xmlns:p14="http://schemas.microsoft.com/office/powerpoint/2010/main" val="174711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3BA0-15AD-4E56-92A6-8FF7AC1A54C3}"/>
              </a:ext>
            </a:extLst>
          </p:cNvPr>
          <p:cNvSpPr>
            <a:spLocks noGrp="1"/>
          </p:cNvSpPr>
          <p:nvPr>
            <p:ph type="title"/>
          </p:nvPr>
        </p:nvSpPr>
        <p:spPr>
          <a:xfrm>
            <a:off x="1484310" y="235529"/>
            <a:ext cx="10018713" cy="992908"/>
          </a:xfrm>
        </p:spPr>
        <p:txBody>
          <a:bodyPr/>
          <a:lstStyle/>
          <a:p>
            <a:pPr algn="ctr"/>
            <a:r>
              <a:rPr lang="en-US" dirty="0"/>
              <a:t>Smartpoint</a:t>
            </a:r>
          </a:p>
        </p:txBody>
      </p:sp>
      <p:pic>
        <p:nvPicPr>
          <p:cNvPr id="1026" name="Picture 2">
            <a:extLst>
              <a:ext uri="{FF2B5EF4-FFF2-40B4-BE49-F238E27FC236}">
                <a16:creationId xmlns:a16="http://schemas.microsoft.com/office/drawing/2014/main" id="{CCDA281F-844F-4325-A4EC-1566D1265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99" y="1471431"/>
            <a:ext cx="7820049" cy="41089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C954AE-FA42-4EC5-9F66-678F8E06169C}"/>
              </a:ext>
            </a:extLst>
          </p:cNvPr>
          <p:cNvSpPr txBox="1"/>
          <p:nvPr/>
        </p:nvSpPr>
        <p:spPr>
          <a:xfrm>
            <a:off x="11049920" y="6704112"/>
            <a:ext cx="1996659" cy="153888"/>
          </a:xfrm>
          <a:prstGeom prst="rect">
            <a:avLst/>
          </a:prstGeom>
          <a:noFill/>
        </p:spPr>
        <p:txBody>
          <a:bodyPr wrap="square">
            <a:spAutoFit/>
          </a:bodyPr>
          <a:lstStyle/>
          <a:p>
            <a:r>
              <a:rPr lang="en-US" sz="400" dirty="0"/>
              <a:t>https://www.travelport.com/products/smartpoint</a:t>
            </a:r>
          </a:p>
        </p:txBody>
      </p:sp>
      <p:sp>
        <p:nvSpPr>
          <p:cNvPr id="6" name="TextBox 5">
            <a:extLst>
              <a:ext uri="{FF2B5EF4-FFF2-40B4-BE49-F238E27FC236}">
                <a16:creationId xmlns:a16="http://schemas.microsoft.com/office/drawing/2014/main" id="{7B95E71C-2E81-4313-844B-D5AA9DF5B0FC}"/>
              </a:ext>
            </a:extLst>
          </p:cNvPr>
          <p:cNvSpPr txBox="1"/>
          <p:nvPr/>
        </p:nvSpPr>
        <p:spPr>
          <a:xfrm>
            <a:off x="8468882" y="1538243"/>
            <a:ext cx="3034141" cy="2862322"/>
          </a:xfrm>
          <a:prstGeom prst="rect">
            <a:avLst/>
          </a:prstGeom>
          <a:noFill/>
        </p:spPr>
        <p:txBody>
          <a:bodyPr wrap="square" rtlCol="0">
            <a:spAutoFit/>
          </a:bodyPr>
          <a:lstStyle/>
          <a:p>
            <a:r>
              <a:rPr lang="en-US" dirty="0"/>
              <a:t>Application program used to evaluate pricing, distance, and costs of multiple items, such as flights, cars and hotels. </a:t>
            </a:r>
          </a:p>
          <a:p>
            <a:endParaRPr lang="en-US" dirty="0"/>
          </a:p>
          <a:p>
            <a:r>
              <a:rPr lang="en-US" dirty="0"/>
              <a:t>The items are listed in a user friendly interface that speeds up the agents processing time. </a:t>
            </a:r>
          </a:p>
        </p:txBody>
      </p:sp>
    </p:spTree>
    <p:extLst>
      <p:ext uri="{BB962C8B-B14F-4D97-AF65-F5344CB8AC3E}">
        <p14:creationId xmlns:p14="http://schemas.microsoft.com/office/powerpoint/2010/main" val="198821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3BA0-15AD-4E56-92A6-8FF7AC1A54C3}"/>
              </a:ext>
            </a:extLst>
          </p:cNvPr>
          <p:cNvSpPr>
            <a:spLocks noGrp="1"/>
          </p:cNvSpPr>
          <p:nvPr>
            <p:ph type="title"/>
          </p:nvPr>
        </p:nvSpPr>
        <p:spPr/>
        <p:txBody>
          <a:bodyPr/>
          <a:lstStyle/>
          <a:p>
            <a:pPr algn="ctr"/>
            <a:r>
              <a:rPr lang="en-US" dirty="0"/>
              <a:t>Smartpoint</a:t>
            </a:r>
          </a:p>
        </p:txBody>
      </p:sp>
      <p:sp>
        <p:nvSpPr>
          <p:cNvPr id="3" name="Content Placeholder 2">
            <a:extLst>
              <a:ext uri="{FF2B5EF4-FFF2-40B4-BE49-F238E27FC236}">
                <a16:creationId xmlns:a16="http://schemas.microsoft.com/office/drawing/2014/main" id="{116A040E-FDFD-4567-AC80-2D6DBC8783E8}"/>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0" i="0" dirty="0">
                <a:solidFill>
                  <a:srgbClr val="0B1119"/>
                </a:solidFill>
                <a:effectLst/>
                <a:latin typeface="GTWalsheim"/>
              </a:rPr>
              <a:t>Access to the world’s airline, hotel, and car rental suppliers</a:t>
            </a:r>
          </a:p>
          <a:p>
            <a:pPr algn="l" fontAlgn="base">
              <a:buFont typeface="Arial" panose="020B0604020202020204" pitchFamily="34" charset="0"/>
              <a:buChar char="•"/>
            </a:pPr>
            <a:r>
              <a:rPr lang="en-US" b="0" i="0" dirty="0">
                <a:solidFill>
                  <a:srgbClr val="0B1119"/>
                </a:solidFill>
                <a:effectLst/>
                <a:latin typeface="GTWalsheim"/>
              </a:rPr>
              <a:t>Support both cryptic and rich graphical interfaces</a:t>
            </a:r>
          </a:p>
          <a:p>
            <a:pPr algn="l" fontAlgn="base">
              <a:buFont typeface="Arial" panose="020B0604020202020204" pitchFamily="34" charset="0"/>
              <a:buChar char="•"/>
            </a:pPr>
            <a:r>
              <a:rPr lang="en-US" b="0" i="0" dirty="0">
                <a:solidFill>
                  <a:srgbClr val="0B1119"/>
                </a:solidFill>
                <a:effectLst/>
                <a:latin typeface="GTWalsheim"/>
              </a:rPr>
              <a:t>Personalized workflows and plug-ins</a:t>
            </a:r>
          </a:p>
          <a:p>
            <a:pPr algn="l" fontAlgn="base">
              <a:buFont typeface="Arial" panose="020B0604020202020204" pitchFamily="34" charset="0"/>
              <a:buChar char="•"/>
            </a:pPr>
            <a:r>
              <a:rPr lang="en-US" b="0" i="0" dirty="0">
                <a:solidFill>
                  <a:srgbClr val="0B1119"/>
                </a:solidFill>
                <a:effectLst/>
                <a:latin typeface="GTWalsheim"/>
              </a:rPr>
              <a:t>Simpler, faster refunds and exchanges</a:t>
            </a:r>
          </a:p>
          <a:p>
            <a:pPr algn="l" fontAlgn="base">
              <a:buFont typeface="Arial" panose="020B0604020202020204" pitchFamily="34" charset="0"/>
              <a:buChar char="•"/>
            </a:pPr>
            <a:r>
              <a:rPr lang="en-US" b="0" i="0" dirty="0">
                <a:solidFill>
                  <a:srgbClr val="0B1119"/>
                </a:solidFill>
                <a:effectLst/>
                <a:latin typeface="GTWalsheim"/>
              </a:rPr>
              <a:t>Rich hotel retail tools, including maps, pictures, driving and walking directions, among many others</a:t>
            </a:r>
          </a:p>
          <a:p>
            <a:pPr algn="l" fontAlgn="base">
              <a:buFont typeface="Arial" panose="020B0604020202020204" pitchFamily="34" charset="0"/>
              <a:buChar char="•"/>
            </a:pPr>
            <a:r>
              <a:rPr lang="en-US" b="0" i="0" dirty="0">
                <a:solidFill>
                  <a:srgbClr val="0B1119"/>
                </a:solidFill>
                <a:effectLst/>
                <a:latin typeface="GTWalsheim"/>
              </a:rPr>
              <a:t>Real-time Covid-19 updates on local restrictions</a:t>
            </a:r>
          </a:p>
          <a:p>
            <a:pPr algn="l" fontAlgn="base">
              <a:buFont typeface="Arial" panose="020B0604020202020204" pitchFamily="34" charset="0"/>
              <a:buChar char="•"/>
            </a:pPr>
            <a:r>
              <a:rPr lang="en-US" b="0" i="0" dirty="0">
                <a:solidFill>
                  <a:srgbClr val="0B1119"/>
                </a:solidFill>
                <a:effectLst/>
                <a:latin typeface="GTWalsheim"/>
              </a:rPr>
              <a:t>Access to NDC(New Distribution Capability) content</a:t>
            </a:r>
          </a:p>
          <a:p>
            <a:pPr lvl="1" fontAlgn="base">
              <a:buFont typeface="Arial" panose="020B0604020202020204" pitchFamily="34" charset="0"/>
              <a:buChar char="•"/>
            </a:pPr>
            <a:r>
              <a:rPr lang="en-US" dirty="0">
                <a:solidFill>
                  <a:srgbClr val="0B1119"/>
                </a:solidFill>
                <a:latin typeface="GTWalsheim"/>
              </a:rPr>
              <a:t>Allows airlines to market themselves and make the brand distinguishable</a:t>
            </a:r>
          </a:p>
          <a:p>
            <a:pPr lvl="1" fontAlgn="base">
              <a:buFont typeface="Arial" panose="020B0604020202020204" pitchFamily="34" charset="0"/>
              <a:buChar char="•"/>
            </a:pPr>
            <a:r>
              <a:rPr lang="en-US" dirty="0">
                <a:solidFill>
                  <a:srgbClr val="0B1119"/>
                </a:solidFill>
                <a:latin typeface="GTWalsheim"/>
              </a:rPr>
              <a:t>Enables better control of pricing strategies</a:t>
            </a:r>
            <a:endParaRPr lang="en-US" b="0" i="0" dirty="0">
              <a:solidFill>
                <a:srgbClr val="0B1119"/>
              </a:solidFill>
              <a:effectLst/>
              <a:latin typeface="GTWalsheim"/>
            </a:endParaRPr>
          </a:p>
          <a:p>
            <a:pPr marL="0" indent="0">
              <a:buNone/>
            </a:pPr>
            <a:endParaRPr lang="en-US" dirty="0"/>
          </a:p>
        </p:txBody>
      </p:sp>
      <p:sp>
        <p:nvSpPr>
          <p:cNvPr id="7" name="TextBox 6">
            <a:extLst>
              <a:ext uri="{FF2B5EF4-FFF2-40B4-BE49-F238E27FC236}">
                <a16:creationId xmlns:a16="http://schemas.microsoft.com/office/drawing/2014/main" id="{486E29E4-B150-430C-9771-C1A55B4ED07F}"/>
              </a:ext>
            </a:extLst>
          </p:cNvPr>
          <p:cNvSpPr txBox="1"/>
          <p:nvPr/>
        </p:nvSpPr>
        <p:spPr>
          <a:xfrm>
            <a:off x="11049920" y="6704112"/>
            <a:ext cx="1996659" cy="153888"/>
          </a:xfrm>
          <a:prstGeom prst="rect">
            <a:avLst/>
          </a:prstGeom>
          <a:noFill/>
        </p:spPr>
        <p:txBody>
          <a:bodyPr wrap="square">
            <a:spAutoFit/>
          </a:bodyPr>
          <a:lstStyle/>
          <a:p>
            <a:r>
              <a:rPr lang="en-US" sz="400" dirty="0"/>
              <a:t>https://www.travelport.com/products/smartpoint</a:t>
            </a:r>
          </a:p>
        </p:txBody>
      </p:sp>
    </p:spTree>
    <p:extLst>
      <p:ext uri="{BB962C8B-B14F-4D97-AF65-F5344CB8AC3E}">
        <p14:creationId xmlns:p14="http://schemas.microsoft.com/office/powerpoint/2010/main" val="12632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3BA0-15AD-4E56-92A6-8FF7AC1A54C3}"/>
              </a:ext>
            </a:extLst>
          </p:cNvPr>
          <p:cNvSpPr>
            <a:spLocks noGrp="1"/>
          </p:cNvSpPr>
          <p:nvPr>
            <p:ph type="title"/>
          </p:nvPr>
        </p:nvSpPr>
        <p:spPr>
          <a:xfrm>
            <a:off x="1484310" y="235529"/>
            <a:ext cx="10018713" cy="992908"/>
          </a:xfrm>
        </p:spPr>
        <p:txBody>
          <a:bodyPr/>
          <a:lstStyle/>
          <a:p>
            <a:pPr algn="ctr"/>
            <a:r>
              <a:rPr lang="en-US" dirty="0"/>
              <a:t>Smartpoint</a:t>
            </a:r>
          </a:p>
        </p:txBody>
      </p:sp>
      <p:sp>
        <p:nvSpPr>
          <p:cNvPr id="7" name="TextBox 6">
            <a:extLst>
              <a:ext uri="{FF2B5EF4-FFF2-40B4-BE49-F238E27FC236}">
                <a16:creationId xmlns:a16="http://schemas.microsoft.com/office/drawing/2014/main" id="{68C954AE-FA42-4EC5-9F66-678F8E06169C}"/>
              </a:ext>
            </a:extLst>
          </p:cNvPr>
          <p:cNvSpPr txBox="1"/>
          <p:nvPr/>
        </p:nvSpPr>
        <p:spPr>
          <a:xfrm>
            <a:off x="11049920" y="6704112"/>
            <a:ext cx="1996659" cy="153888"/>
          </a:xfrm>
          <a:prstGeom prst="rect">
            <a:avLst/>
          </a:prstGeom>
          <a:noFill/>
        </p:spPr>
        <p:txBody>
          <a:bodyPr wrap="square">
            <a:spAutoFit/>
          </a:bodyPr>
          <a:lstStyle/>
          <a:p>
            <a:r>
              <a:rPr lang="en-US" sz="400" dirty="0"/>
              <a:t>https://www.travelport.com/products/smartpoint</a:t>
            </a:r>
          </a:p>
        </p:txBody>
      </p:sp>
      <p:sp>
        <p:nvSpPr>
          <p:cNvPr id="6" name="TextBox 5">
            <a:extLst>
              <a:ext uri="{FF2B5EF4-FFF2-40B4-BE49-F238E27FC236}">
                <a16:creationId xmlns:a16="http://schemas.microsoft.com/office/drawing/2014/main" id="{7B95E71C-2E81-4313-844B-D5AA9DF5B0FC}"/>
              </a:ext>
            </a:extLst>
          </p:cNvPr>
          <p:cNvSpPr txBox="1"/>
          <p:nvPr/>
        </p:nvSpPr>
        <p:spPr>
          <a:xfrm>
            <a:off x="1590675" y="1538243"/>
            <a:ext cx="9912348" cy="3970318"/>
          </a:xfrm>
          <a:prstGeom prst="rect">
            <a:avLst/>
          </a:prstGeom>
          <a:noFill/>
        </p:spPr>
        <p:txBody>
          <a:bodyPr wrap="square" rtlCol="0">
            <a:spAutoFit/>
          </a:bodyPr>
          <a:lstStyle/>
          <a:p>
            <a:r>
              <a:rPr lang="en-US" dirty="0"/>
              <a:t>Huge benefits to the agents</a:t>
            </a:r>
          </a:p>
          <a:p>
            <a:endParaRPr lang="en-US" dirty="0"/>
          </a:p>
          <a:p>
            <a:r>
              <a:rPr lang="en-US" dirty="0"/>
              <a:t>The items are listed in a user-friendly interface that speeds up the agent’s processing time.</a:t>
            </a:r>
          </a:p>
          <a:p>
            <a:r>
              <a:rPr lang="en-US" dirty="0"/>
              <a:t>	- Streamlines agent onboarding and training</a:t>
            </a:r>
          </a:p>
          <a:p>
            <a:r>
              <a:rPr lang="en-US" dirty="0"/>
              <a:t>	- Drives process efficiency and agent productivity </a:t>
            </a:r>
          </a:p>
          <a:p>
            <a:endParaRPr lang="en-US" dirty="0"/>
          </a:p>
          <a:p>
            <a:r>
              <a:rPr lang="en-US" dirty="0"/>
              <a:t>Information is consolidated from multiple sources to make it easy to search for travel, hotel or cars seamlessly</a:t>
            </a:r>
          </a:p>
          <a:p>
            <a:r>
              <a:rPr lang="en-US" dirty="0"/>
              <a:t>	- Saves time</a:t>
            </a:r>
          </a:p>
          <a:p>
            <a:r>
              <a:rPr lang="en-US" dirty="0"/>
              <a:t>	- Easier fare comparison</a:t>
            </a:r>
          </a:p>
          <a:p>
            <a:r>
              <a:rPr lang="en-US" dirty="0"/>
              <a:t>	- Information is listed within the same workflow</a:t>
            </a:r>
          </a:p>
          <a:p>
            <a:endParaRPr lang="en-US" dirty="0"/>
          </a:p>
          <a:p>
            <a:r>
              <a:rPr lang="en-US" dirty="0"/>
              <a:t>Overall better customer service</a:t>
            </a:r>
          </a:p>
          <a:p>
            <a:r>
              <a:rPr lang="en-US" dirty="0"/>
              <a:t>	- Faster and easier process makes it easier to focus on what matters most, the customer  </a:t>
            </a:r>
          </a:p>
        </p:txBody>
      </p:sp>
    </p:spTree>
    <p:extLst>
      <p:ext uri="{BB962C8B-B14F-4D97-AF65-F5344CB8AC3E}">
        <p14:creationId xmlns:p14="http://schemas.microsoft.com/office/powerpoint/2010/main" val="26988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902-796F-48CD-9F24-337C4E2D0620}"/>
              </a:ext>
            </a:extLst>
          </p:cNvPr>
          <p:cNvSpPr>
            <a:spLocks noGrp="1"/>
          </p:cNvSpPr>
          <p:nvPr>
            <p:ph type="title"/>
          </p:nvPr>
        </p:nvSpPr>
        <p:spPr/>
        <p:txBody>
          <a:bodyPr/>
          <a:lstStyle/>
          <a:p>
            <a:pPr algn="ctr"/>
            <a:r>
              <a:rPr lang="en-US" dirty="0"/>
              <a:t>JSON API – formerly Trip Services </a:t>
            </a:r>
          </a:p>
        </p:txBody>
      </p:sp>
      <p:sp>
        <p:nvSpPr>
          <p:cNvPr id="3" name="Content Placeholder 2">
            <a:extLst>
              <a:ext uri="{FF2B5EF4-FFF2-40B4-BE49-F238E27FC236}">
                <a16:creationId xmlns:a16="http://schemas.microsoft.com/office/drawing/2014/main" id="{A07C3CB6-58F2-4A30-9E86-56C77D2ECD94}"/>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0" i="0" dirty="0">
                <a:solidFill>
                  <a:srgbClr val="0B1119"/>
                </a:solidFill>
                <a:effectLst/>
                <a:latin typeface="GTWalsheim"/>
              </a:rPr>
              <a:t>Micro-services-based API structure, available through one simple programming interface</a:t>
            </a:r>
          </a:p>
          <a:p>
            <a:pPr algn="l" fontAlgn="base">
              <a:buFont typeface="Arial" panose="020B0604020202020204" pitchFamily="34" charset="0"/>
              <a:buChar char="•"/>
            </a:pPr>
            <a:r>
              <a:rPr lang="en-US" b="0" i="0" dirty="0">
                <a:solidFill>
                  <a:srgbClr val="0B1119"/>
                </a:solidFill>
                <a:effectLst/>
                <a:latin typeface="GTWalsheim"/>
              </a:rPr>
              <a:t>Digital access to content from traditional and new sources, covering air, hotel, car and rail</a:t>
            </a:r>
          </a:p>
          <a:p>
            <a:pPr algn="l" fontAlgn="base">
              <a:buFont typeface="Arial" panose="020B0604020202020204" pitchFamily="34" charset="0"/>
              <a:buChar char="•"/>
            </a:pPr>
            <a:r>
              <a:rPr lang="en-US" b="0" i="0" dirty="0">
                <a:solidFill>
                  <a:srgbClr val="0B1119"/>
                </a:solidFill>
                <a:effectLst/>
                <a:latin typeface="GTWalsheim"/>
              </a:rPr>
              <a:t>Typical sub-two-second search response time</a:t>
            </a:r>
          </a:p>
          <a:p>
            <a:pPr algn="l" fontAlgn="base">
              <a:buFont typeface="Arial" panose="020B0604020202020204" pitchFamily="34" charset="0"/>
              <a:buChar char="•"/>
            </a:pPr>
            <a:r>
              <a:rPr lang="en-US" b="0" i="0" dirty="0">
                <a:solidFill>
                  <a:srgbClr val="0B1119"/>
                </a:solidFill>
                <a:effectLst/>
                <a:latin typeface="GTWalsheim"/>
              </a:rPr>
              <a:t>Industry-standards format, for rapid integration into your digital platforms</a:t>
            </a:r>
          </a:p>
          <a:p>
            <a:pPr algn="l" fontAlgn="base">
              <a:buFont typeface="Arial" panose="020B0604020202020204" pitchFamily="34" charset="0"/>
              <a:buChar char="•"/>
            </a:pPr>
            <a:r>
              <a:rPr lang="en-US" b="0" i="0" dirty="0">
                <a:solidFill>
                  <a:srgbClr val="0B1119"/>
                </a:solidFill>
                <a:effectLst/>
                <a:latin typeface="GTWalsheim"/>
              </a:rPr>
              <a:t>Automatically follows EU recommendations to offer a high-speed rail alternatives to a traditional air option.</a:t>
            </a:r>
          </a:p>
          <a:p>
            <a:pPr algn="l" fontAlgn="base">
              <a:buFont typeface="Arial" panose="020B0604020202020204" pitchFamily="34" charset="0"/>
              <a:buChar char="•"/>
            </a:pPr>
            <a:r>
              <a:rPr lang="en-US" b="0" i="0" dirty="0">
                <a:solidFill>
                  <a:srgbClr val="0B1119"/>
                </a:solidFill>
                <a:effectLst/>
                <a:latin typeface="GTWalsheim"/>
              </a:rPr>
              <a:t>Split ticketing, ancillary management, branded fares</a:t>
            </a:r>
          </a:p>
          <a:p>
            <a:pPr algn="l" fontAlgn="base">
              <a:buFont typeface="Arial" panose="020B0604020202020204" pitchFamily="34" charset="0"/>
              <a:buChar char="•"/>
            </a:pPr>
            <a:r>
              <a:rPr lang="en-US" b="0" i="0" dirty="0">
                <a:solidFill>
                  <a:srgbClr val="0B1119"/>
                </a:solidFill>
                <a:effectLst/>
                <a:latin typeface="GTWalsheim"/>
              </a:rPr>
              <a:t>Reference implementations for fast onboarding</a:t>
            </a:r>
          </a:p>
          <a:p>
            <a:pPr algn="l" fontAlgn="base">
              <a:buFont typeface="Arial" panose="020B0604020202020204" pitchFamily="34" charset="0"/>
              <a:buChar char="•"/>
            </a:pPr>
            <a:r>
              <a:rPr lang="en-US" b="0" i="0" dirty="0">
                <a:solidFill>
                  <a:srgbClr val="0B1119"/>
                </a:solidFill>
                <a:effectLst/>
                <a:latin typeface="GTWalsheim"/>
              </a:rPr>
              <a:t>Best practices examples from other users</a:t>
            </a:r>
          </a:p>
          <a:p>
            <a:endParaRPr lang="en-US" dirty="0"/>
          </a:p>
        </p:txBody>
      </p:sp>
    </p:spTree>
    <p:extLst>
      <p:ext uri="{BB962C8B-B14F-4D97-AF65-F5344CB8AC3E}">
        <p14:creationId xmlns:p14="http://schemas.microsoft.com/office/powerpoint/2010/main" val="113727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FF3E-A115-400C-A7B9-7D1D58B7AA3E}"/>
              </a:ext>
            </a:extLst>
          </p:cNvPr>
          <p:cNvSpPr>
            <a:spLocks noGrp="1"/>
          </p:cNvSpPr>
          <p:nvPr>
            <p:ph type="title"/>
          </p:nvPr>
        </p:nvSpPr>
        <p:spPr/>
        <p:txBody>
          <a:bodyPr/>
          <a:lstStyle/>
          <a:p>
            <a:r>
              <a:rPr lang="en-US" dirty="0"/>
              <a:t>JSON API – formerly Trip Services </a:t>
            </a:r>
          </a:p>
        </p:txBody>
      </p:sp>
      <p:sp>
        <p:nvSpPr>
          <p:cNvPr id="3" name="Content Placeholder 2">
            <a:extLst>
              <a:ext uri="{FF2B5EF4-FFF2-40B4-BE49-F238E27FC236}">
                <a16:creationId xmlns:a16="http://schemas.microsoft.com/office/drawing/2014/main" id="{0002AA56-5375-4199-ADEB-5F886893D950}"/>
              </a:ext>
            </a:extLst>
          </p:cNvPr>
          <p:cNvSpPr>
            <a:spLocks noGrp="1"/>
          </p:cNvSpPr>
          <p:nvPr>
            <p:ph idx="1"/>
          </p:nvPr>
        </p:nvSpPr>
        <p:spPr/>
        <p:txBody>
          <a:bodyPr>
            <a:normAutofit fontScale="85000" lnSpcReduction="20000"/>
          </a:bodyPr>
          <a:lstStyle/>
          <a:p>
            <a:r>
              <a:rPr lang="en-US" dirty="0"/>
              <a:t>Sub-agents gained the ability to connect to the Travelport platform using a simple interface that allows them to check specific routes, fares and availability so they can create the quote themselves instead of going through the internal team</a:t>
            </a:r>
          </a:p>
          <a:p>
            <a:pPr lvl="1"/>
            <a:r>
              <a:rPr lang="en-US" dirty="0"/>
              <a:t>This speeds up process time and delivers value to the customer </a:t>
            </a:r>
          </a:p>
          <a:p>
            <a:pPr lvl="1"/>
            <a:r>
              <a:rPr lang="en-US" dirty="0"/>
              <a:t>Agents got access and autonomy to do what works best for them and the customer </a:t>
            </a:r>
          </a:p>
          <a:p>
            <a:pPr lvl="1"/>
            <a:r>
              <a:rPr lang="en-US" dirty="0"/>
              <a:t>50% increase in volume in sales </a:t>
            </a:r>
          </a:p>
          <a:p>
            <a:r>
              <a:rPr lang="en-US" dirty="0"/>
              <a:t>Faster access to branded offers, fares and ancillaries</a:t>
            </a:r>
          </a:p>
          <a:p>
            <a:pPr lvl="1"/>
            <a:r>
              <a:rPr lang="en-US" dirty="0"/>
              <a:t>Fast access to high volumes of data</a:t>
            </a:r>
          </a:p>
          <a:p>
            <a:pPr lvl="1"/>
            <a:r>
              <a:rPr lang="en-US" dirty="0"/>
              <a:t> Also prompts agent with upsell opportunities at select times during booking process </a:t>
            </a:r>
          </a:p>
        </p:txBody>
      </p:sp>
    </p:spTree>
    <p:extLst>
      <p:ext uri="{BB962C8B-B14F-4D97-AF65-F5344CB8AC3E}">
        <p14:creationId xmlns:p14="http://schemas.microsoft.com/office/powerpoint/2010/main" val="174933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902-796F-48CD-9F24-337C4E2D0620}"/>
              </a:ext>
            </a:extLst>
          </p:cNvPr>
          <p:cNvSpPr>
            <a:spLocks noGrp="1"/>
          </p:cNvSpPr>
          <p:nvPr>
            <p:ph type="title"/>
          </p:nvPr>
        </p:nvSpPr>
        <p:spPr/>
        <p:txBody>
          <a:bodyPr/>
          <a:lstStyle/>
          <a:p>
            <a:pPr algn="ctr"/>
            <a:r>
              <a:rPr lang="en-US" dirty="0"/>
              <a:t>Potential GraphQL Adoption from JSON API – formerly Trip Services </a:t>
            </a:r>
          </a:p>
        </p:txBody>
      </p:sp>
      <p:sp>
        <p:nvSpPr>
          <p:cNvPr id="3" name="Content Placeholder 2">
            <a:extLst>
              <a:ext uri="{FF2B5EF4-FFF2-40B4-BE49-F238E27FC236}">
                <a16:creationId xmlns:a16="http://schemas.microsoft.com/office/drawing/2014/main" id="{A07C3CB6-58F2-4A30-9E86-56C77D2ECD94}"/>
              </a:ext>
            </a:extLst>
          </p:cNvPr>
          <p:cNvSpPr>
            <a:spLocks noGrp="1"/>
          </p:cNvSpPr>
          <p:nvPr>
            <p:ph idx="1"/>
          </p:nvPr>
        </p:nvSpPr>
        <p:spPr/>
        <p:txBody>
          <a:bodyPr>
            <a:normAutofit/>
          </a:bodyPr>
          <a:lstStyle/>
          <a:p>
            <a:r>
              <a:rPr lang="en-US" sz="1800" dirty="0">
                <a:effectLst/>
                <a:latin typeface="Calibri" panose="020F0502020204030204" pitchFamily="34" charset="0"/>
                <a:ea typeface="Times New Roman" panose="02020603050405020304" pitchFamily="18" charset="0"/>
              </a:rPr>
              <a:t>Important to develop APIs that support delivery of that data in a concise and consistent way that can prevent over/under fetching currently found in existing model. The previous platform has experienced performance issues, resulting in the expansion of architecture complexity which causes challenges in maintenance and cost of </a:t>
            </a:r>
            <a:r>
              <a:rPr lang="en-US" sz="1800" dirty="0">
                <a:latin typeface="Calibri" panose="020F0502020204030204" pitchFamily="34" charset="0"/>
                <a:ea typeface="Times New Roman" panose="02020603050405020304" pitchFamily="18" charset="0"/>
              </a:rPr>
              <a:t>the platform. However</a:t>
            </a:r>
            <a:endParaRPr lang="en-US" sz="1800" dirty="0">
              <a:effectLst/>
              <a:latin typeface="Calibri" panose="020F0502020204030204" pitchFamily="34"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L</a:t>
            </a:r>
            <a:r>
              <a:rPr lang="en-US" sz="1800" dirty="0">
                <a:effectLst/>
                <a:latin typeface="Calibri" panose="020F0502020204030204" pitchFamily="34" charset="0"/>
                <a:ea typeface="Times New Roman" panose="02020603050405020304" pitchFamily="18" charset="0"/>
              </a:rPr>
              <a:t>everaging GraphQL Server can mitigate the previous performance and data access issues by creating a federated data graph of various data sources and the ability of GraphQL queries to allow user or service to consume only data that they need. Using this technology should increase speed, efficiency, improve deployment of new features, improve customer satisfaction and improve architecture</a:t>
            </a:r>
            <a:endParaRPr lang="en-US" dirty="0"/>
          </a:p>
        </p:txBody>
      </p:sp>
    </p:spTree>
    <p:extLst>
      <p:ext uri="{BB962C8B-B14F-4D97-AF65-F5344CB8AC3E}">
        <p14:creationId xmlns:p14="http://schemas.microsoft.com/office/powerpoint/2010/main" val="407964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366-EE89-4381-A7BB-B5783D7EAC94}"/>
              </a:ext>
            </a:extLst>
          </p:cNvPr>
          <p:cNvSpPr>
            <a:spLocks noGrp="1"/>
          </p:cNvSpPr>
          <p:nvPr>
            <p:ph type="title"/>
          </p:nvPr>
        </p:nvSpPr>
        <p:spPr/>
        <p:txBody>
          <a:bodyPr/>
          <a:lstStyle/>
          <a:p>
            <a:r>
              <a:rPr lang="en-US" dirty="0"/>
              <a:t>Search control Console – renamed to Agent Content Manager and now Content Optimizer</a:t>
            </a:r>
          </a:p>
        </p:txBody>
      </p:sp>
      <p:sp>
        <p:nvSpPr>
          <p:cNvPr id="3" name="Content Placeholder 2">
            <a:extLst>
              <a:ext uri="{FF2B5EF4-FFF2-40B4-BE49-F238E27FC236}">
                <a16:creationId xmlns:a16="http://schemas.microsoft.com/office/drawing/2014/main" id="{CE09851F-CC6B-4787-B563-E5B8FE88CC53}"/>
              </a:ext>
            </a:extLst>
          </p:cNvPr>
          <p:cNvSpPr>
            <a:spLocks noGrp="1"/>
          </p:cNvSpPr>
          <p:nvPr>
            <p:ph idx="1"/>
          </p:nvPr>
        </p:nvSpPr>
        <p:spPr/>
        <p:txBody>
          <a:bodyPr/>
          <a:lstStyle/>
          <a:p>
            <a:r>
              <a:rPr lang="en-US" dirty="0"/>
              <a:t>Web based tool used to tailor shopping and pricing behavior</a:t>
            </a:r>
          </a:p>
          <a:p>
            <a:r>
              <a:rPr lang="en-US" dirty="0"/>
              <a:t>Used for online and offline customers</a:t>
            </a:r>
          </a:p>
          <a:p>
            <a:r>
              <a:rPr lang="en-US" dirty="0"/>
              <a:t>Allows the creation of “business rules” to manipulate the content returned by a users search result. Helps to increase revenue by making search content more relevant to the travelers and more aligned to business objectives </a:t>
            </a:r>
          </a:p>
        </p:txBody>
      </p:sp>
    </p:spTree>
    <p:extLst>
      <p:ext uri="{BB962C8B-B14F-4D97-AF65-F5344CB8AC3E}">
        <p14:creationId xmlns:p14="http://schemas.microsoft.com/office/powerpoint/2010/main" val="4018690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
  <TotalTime>1483</TotalTime>
  <Words>835</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GTWalsheim</vt:lpstr>
      <vt:lpstr>Parallax</vt:lpstr>
      <vt:lpstr>Short Term Goal and First  Portfolio Submission</vt:lpstr>
      <vt:lpstr>Travelport Products </vt:lpstr>
      <vt:lpstr>Smartpoint</vt:lpstr>
      <vt:lpstr>Smartpoint</vt:lpstr>
      <vt:lpstr>Smartpoint</vt:lpstr>
      <vt:lpstr>JSON API – formerly Trip Services </vt:lpstr>
      <vt:lpstr>JSON API – formerly Trip Services </vt:lpstr>
      <vt:lpstr>Potential GraphQL Adoption from JSON API – formerly Trip Services </vt:lpstr>
      <vt:lpstr>Search control Console – renamed to Agent Content Manager and now Content Optimizer</vt:lpstr>
      <vt:lpstr>Search control Console – renamed to Agent Content Manager and now Content Optimizer</vt:lpstr>
      <vt:lpstr>Search control Console – renamed to Agent Content Manager and now Content Optimizer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Term Goals</dc:title>
  <dc:creator>Gip, Kerry</dc:creator>
  <cp:lastModifiedBy>Gip, Kerry</cp:lastModifiedBy>
  <cp:revision>1</cp:revision>
  <dcterms:created xsi:type="dcterms:W3CDTF">2021-06-07T14:11:41Z</dcterms:created>
  <dcterms:modified xsi:type="dcterms:W3CDTF">2021-06-28T15:30:02Z</dcterms:modified>
</cp:coreProperties>
</file>