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91"/>
  </p:sldMasterIdLst>
  <p:notesMasterIdLst>
    <p:notesMasterId r:id="rId101"/>
  </p:notesMasterIdLst>
  <p:handoutMasterIdLst>
    <p:handoutMasterId r:id="rId102"/>
  </p:handoutMasterIdLst>
  <p:sldIdLst>
    <p:sldId id="283" r:id="rId92"/>
    <p:sldId id="2134804802" r:id="rId93"/>
    <p:sldId id="2134804805" r:id="rId94"/>
    <p:sldId id="2134804808" r:id="rId95"/>
    <p:sldId id="2134804810" r:id="rId96"/>
    <p:sldId id="2134804801" r:id="rId97"/>
    <p:sldId id="2134804806" r:id="rId98"/>
    <p:sldId id="2134804800" r:id="rId99"/>
    <p:sldId id="2134804807" r:id="rId100"/>
  </p:sldIdLst>
  <p:sldSz cx="12192000" cy="6858000"/>
  <p:notesSz cx="6858000" cy="9144000"/>
  <p:custDataLst>
    <p:custData r:id="rId70"/>
    <p:custData r:id="rId71"/>
    <p:custData r:id="rId72"/>
    <p:custData r:id="rId73"/>
    <p:custData r:id="rId74"/>
    <p:custData r:id="rId75"/>
    <p:custData r:id="rId76"/>
    <p:custData r:id="rId77"/>
    <p:custData r:id="rId78"/>
    <p:custData r:id="rId79"/>
    <p:custData r:id="rId80"/>
    <p:custData r:id="rId81"/>
    <p:custData r:id="rId82"/>
    <p:custData r:id="rId83"/>
    <p:custData r:id="rId84"/>
    <p:custData r:id="rId85"/>
    <p:custData r:id="rId86"/>
    <p:custData r:id="rId87"/>
    <p:custData r:id="rId88"/>
    <p:custData r:id="rId90"/>
    <p:custData r:id="rId8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82A019F5-E527-4141-83A5-71F92B155A4A}">
          <p14:sldIdLst>
            <p14:sldId id="283"/>
          </p14:sldIdLst>
        </p14:section>
        <p14:section name="Dividers" id="{51F192F4-A32D-42B4-8B09-6B87B02C6409}">
          <p14:sldIdLst>
            <p14:sldId id="2134804802"/>
            <p14:sldId id="2134804805"/>
            <p14:sldId id="2134804808"/>
            <p14:sldId id="2134804810"/>
            <p14:sldId id="2134804801"/>
            <p14:sldId id="2134804806"/>
            <p14:sldId id="2134804800"/>
            <p14:sldId id="21348048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dy, Penni" initials="HP" lastIdx="8" clrIdx="0">
    <p:extLst>
      <p:ext uri="{19B8F6BF-5375-455C-9EA6-DF929625EA0E}">
        <p15:presenceInfo xmlns:p15="http://schemas.microsoft.com/office/powerpoint/2012/main" userId="S-1-5-21-1088106710-2582851208-3103400131-962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4CB"/>
    <a:srgbClr val="DCE0DE"/>
    <a:srgbClr val="0A121A"/>
    <a:srgbClr val="FFDFE2"/>
    <a:srgbClr val="FDFAF5"/>
    <a:srgbClr val="FF5E6F"/>
    <a:srgbClr val="4E6659"/>
    <a:srgbClr val="000000"/>
    <a:srgbClr val="E6E6E6"/>
    <a:srgbClr val="368CF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6459C-9086-4ACF-A63D-6082BEC003C5}" v="229" dt="2021-08-10T19:49:01.33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3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57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04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0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6" Type="http://schemas.openxmlformats.org/officeDocument/2006/relationships/customXml" Target="../customXml/item16.xml"/><Relationship Id="rId107" Type="http://schemas.openxmlformats.org/officeDocument/2006/relationships/tableStyles" Target="tableStyles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slide" Target="slides/slide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ommentAuthors" Target="commentAuthors.xml"/><Relationship Id="rId108" Type="http://schemas.microsoft.com/office/2016/11/relationships/changesInfo" Target="changesInfos/changesInfo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Master" Target="slideMasters/slideMaster1.xml"/><Relationship Id="rId96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slide" Target="slides/slide3.xml"/><Relationship Id="rId99" Type="http://schemas.openxmlformats.org/officeDocument/2006/relationships/slide" Target="slides/slide8.xml"/><Relationship Id="rId10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microsoft.com/office/2015/10/relationships/revisionInfo" Target="revisionInfo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6.xml"/><Relationship Id="rId104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9.xml"/><Relationship Id="rId105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2.xml"/><Relationship Id="rId98" Type="http://schemas.openxmlformats.org/officeDocument/2006/relationships/slide" Target="slides/slide7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p, Kerry" userId="32b1dc95-8e0f-4d4d-a123-1e7955f5962c" providerId="ADAL" clId="{19C6459C-9086-4ACF-A63D-6082BEC003C5}"/>
    <pc:docChg chg="undo redo custSel addSld delSld modSld sldOrd delSection modSection">
      <pc:chgData name="Gip, Kerry" userId="32b1dc95-8e0f-4d4d-a123-1e7955f5962c" providerId="ADAL" clId="{19C6459C-9086-4ACF-A63D-6082BEC003C5}" dt="2021-08-10T20:43:43.615" v="4590" actId="20577"/>
      <pc:docMkLst>
        <pc:docMk/>
      </pc:docMkLst>
      <pc:sldChg chg="del">
        <pc:chgData name="Gip, Kerry" userId="32b1dc95-8e0f-4d4d-a123-1e7955f5962c" providerId="ADAL" clId="{19C6459C-9086-4ACF-A63D-6082BEC003C5}" dt="2021-08-04T19:12:50.228" v="155" actId="47"/>
        <pc:sldMkLst>
          <pc:docMk/>
          <pc:sldMk cId="2939181719" sldId="279"/>
        </pc:sldMkLst>
      </pc:sldChg>
      <pc:sldChg chg="del">
        <pc:chgData name="Gip, Kerry" userId="32b1dc95-8e0f-4d4d-a123-1e7955f5962c" providerId="ADAL" clId="{19C6459C-9086-4ACF-A63D-6082BEC003C5}" dt="2021-08-04T19:12:50.691" v="156" actId="47"/>
        <pc:sldMkLst>
          <pc:docMk/>
          <pc:sldMk cId="2518373910" sldId="280"/>
        </pc:sldMkLst>
      </pc:sldChg>
      <pc:sldChg chg="delSp modSp mod">
        <pc:chgData name="Gip, Kerry" userId="32b1dc95-8e0f-4d4d-a123-1e7955f5962c" providerId="ADAL" clId="{19C6459C-9086-4ACF-A63D-6082BEC003C5}" dt="2021-08-04T19:09:11.829" v="42" actId="478"/>
        <pc:sldMkLst>
          <pc:docMk/>
          <pc:sldMk cId="1753511864" sldId="283"/>
        </pc:sldMkLst>
        <pc:spChg chg="mod">
          <ac:chgData name="Gip, Kerry" userId="32b1dc95-8e0f-4d4d-a123-1e7955f5962c" providerId="ADAL" clId="{19C6459C-9086-4ACF-A63D-6082BEC003C5}" dt="2021-08-04T19:08:55.663" v="6" actId="20577"/>
          <ac:spMkLst>
            <pc:docMk/>
            <pc:sldMk cId="1753511864" sldId="283"/>
            <ac:spMk id="2" creationId="{DD855C5E-4F34-4801-A83F-BCFCA248ED93}"/>
          </ac:spMkLst>
        </pc:spChg>
        <pc:spChg chg="mod">
          <ac:chgData name="Gip, Kerry" userId="32b1dc95-8e0f-4d4d-a123-1e7955f5962c" providerId="ADAL" clId="{19C6459C-9086-4ACF-A63D-6082BEC003C5}" dt="2021-08-04T19:09:06.969" v="41" actId="20577"/>
          <ac:spMkLst>
            <pc:docMk/>
            <pc:sldMk cId="1753511864" sldId="283"/>
            <ac:spMk id="3" creationId="{84F2E326-06A0-4619-9DF4-57F4960D00CC}"/>
          </ac:spMkLst>
        </pc:spChg>
        <pc:spChg chg="del">
          <ac:chgData name="Gip, Kerry" userId="32b1dc95-8e0f-4d4d-a123-1e7955f5962c" providerId="ADAL" clId="{19C6459C-9086-4ACF-A63D-6082BEC003C5}" dt="2021-08-04T19:09:11.829" v="42" actId="478"/>
          <ac:spMkLst>
            <pc:docMk/>
            <pc:sldMk cId="1753511864" sldId="283"/>
            <ac:spMk id="5" creationId="{CB4CA0D5-6BD6-4C72-BEDB-65371E01D14E}"/>
          </ac:spMkLst>
        </pc:spChg>
      </pc:sldChg>
      <pc:sldChg chg="del">
        <pc:chgData name="Gip, Kerry" userId="32b1dc95-8e0f-4d4d-a123-1e7955f5962c" providerId="ADAL" clId="{19C6459C-9086-4ACF-A63D-6082BEC003C5}" dt="2021-08-04T19:09:31.423" v="55" actId="47"/>
        <pc:sldMkLst>
          <pc:docMk/>
          <pc:sldMk cId="3950890531" sldId="306"/>
        </pc:sldMkLst>
      </pc:sldChg>
      <pc:sldChg chg="del">
        <pc:chgData name="Gip, Kerry" userId="32b1dc95-8e0f-4d4d-a123-1e7955f5962c" providerId="ADAL" clId="{19C6459C-9086-4ACF-A63D-6082BEC003C5}" dt="2021-08-04T19:09:32.190" v="57" actId="47"/>
        <pc:sldMkLst>
          <pc:docMk/>
          <pc:sldMk cId="1397908398" sldId="313"/>
        </pc:sldMkLst>
      </pc:sldChg>
      <pc:sldChg chg="del">
        <pc:chgData name="Gip, Kerry" userId="32b1dc95-8e0f-4d4d-a123-1e7955f5962c" providerId="ADAL" clId="{19C6459C-9086-4ACF-A63D-6082BEC003C5}" dt="2021-08-04T19:09:32.681" v="58" actId="47"/>
        <pc:sldMkLst>
          <pc:docMk/>
          <pc:sldMk cId="2225885186" sldId="314"/>
        </pc:sldMkLst>
      </pc:sldChg>
      <pc:sldChg chg="del">
        <pc:chgData name="Gip, Kerry" userId="32b1dc95-8e0f-4d4d-a123-1e7955f5962c" providerId="ADAL" clId="{19C6459C-9086-4ACF-A63D-6082BEC003C5}" dt="2021-08-04T19:09:31.757" v="56" actId="47"/>
        <pc:sldMkLst>
          <pc:docMk/>
          <pc:sldMk cId="2596864248" sldId="315"/>
        </pc:sldMkLst>
      </pc:sldChg>
      <pc:sldChg chg="modSp del mod">
        <pc:chgData name="Gip, Kerry" userId="32b1dc95-8e0f-4d4d-a123-1e7955f5962c" providerId="ADAL" clId="{19C6459C-9086-4ACF-A63D-6082BEC003C5}" dt="2021-08-04T19:09:30.846" v="54" actId="47"/>
        <pc:sldMkLst>
          <pc:docMk/>
          <pc:sldMk cId="1944206163" sldId="323"/>
        </pc:sldMkLst>
        <pc:spChg chg="mod">
          <ac:chgData name="Gip, Kerry" userId="32b1dc95-8e0f-4d4d-a123-1e7955f5962c" providerId="ADAL" clId="{19C6459C-9086-4ACF-A63D-6082BEC003C5}" dt="2021-08-04T19:09:25.360" v="53" actId="20577"/>
          <ac:spMkLst>
            <pc:docMk/>
            <pc:sldMk cId="1944206163" sldId="323"/>
            <ac:spMk id="2" creationId="{DD855C5E-4F34-4801-A83F-BCFCA248ED93}"/>
          </ac:spMkLst>
        </pc:spChg>
      </pc:sldChg>
      <pc:sldChg chg="del">
        <pc:chgData name="Gip, Kerry" userId="32b1dc95-8e0f-4d4d-a123-1e7955f5962c" providerId="ADAL" clId="{19C6459C-9086-4ACF-A63D-6082BEC003C5}" dt="2021-08-04T19:09:33.204" v="59" actId="47"/>
        <pc:sldMkLst>
          <pc:docMk/>
          <pc:sldMk cId="4224373943" sldId="325"/>
        </pc:sldMkLst>
      </pc:sldChg>
      <pc:sldChg chg="modSp add del mod">
        <pc:chgData name="Gip, Kerry" userId="32b1dc95-8e0f-4d4d-a123-1e7955f5962c" providerId="ADAL" clId="{19C6459C-9086-4ACF-A63D-6082BEC003C5}" dt="2021-08-06T20:53:22.649" v="1040" actId="47"/>
        <pc:sldMkLst>
          <pc:docMk/>
          <pc:sldMk cId="796826020" sldId="2134804799"/>
        </pc:sldMkLst>
        <pc:spChg chg="mod">
          <ac:chgData name="Gip, Kerry" userId="32b1dc95-8e0f-4d4d-a123-1e7955f5962c" providerId="ADAL" clId="{19C6459C-9086-4ACF-A63D-6082BEC003C5}" dt="2021-08-06T18:33:39.442" v="406"/>
          <ac:spMkLst>
            <pc:docMk/>
            <pc:sldMk cId="796826020" sldId="2134804799"/>
            <ac:spMk id="2" creationId="{42166A73-C9A0-4AE0-9AF9-AF35A90F149C}"/>
          </ac:spMkLst>
        </pc:spChg>
        <pc:spChg chg="mod">
          <ac:chgData name="Gip, Kerry" userId="32b1dc95-8e0f-4d4d-a123-1e7955f5962c" providerId="ADAL" clId="{19C6459C-9086-4ACF-A63D-6082BEC003C5}" dt="2021-08-06T18:33:44.682" v="419" actId="20577"/>
          <ac:spMkLst>
            <pc:docMk/>
            <pc:sldMk cId="796826020" sldId="2134804799"/>
            <ac:spMk id="3" creationId="{E34D5770-1E29-4977-AABF-6CEC557E09D8}"/>
          </ac:spMkLst>
        </pc:spChg>
      </pc:sldChg>
      <pc:sldChg chg="modSp mod">
        <pc:chgData name="Gip, Kerry" userId="32b1dc95-8e0f-4d4d-a123-1e7955f5962c" providerId="ADAL" clId="{19C6459C-9086-4ACF-A63D-6082BEC003C5}" dt="2021-08-10T19:10:58.385" v="4290" actId="20577"/>
        <pc:sldMkLst>
          <pc:docMk/>
          <pc:sldMk cId="2439411669" sldId="2134804800"/>
        </pc:sldMkLst>
        <pc:spChg chg="mod">
          <ac:chgData name="Gip, Kerry" userId="32b1dc95-8e0f-4d4d-a123-1e7955f5962c" providerId="ADAL" clId="{19C6459C-9086-4ACF-A63D-6082BEC003C5}" dt="2021-08-10T19:10:58.385" v="4290" actId="20577"/>
          <ac:spMkLst>
            <pc:docMk/>
            <pc:sldMk cId="2439411669" sldId="2134804800"/>
            <ac:spMk id="2" creationId="{FDBCE252-655E-432F-86BB-836C678D1AA4}"/>
          </ac:spMkLst>
        </pc:spChg>
        <pc:spChg chg="mod">
          <ac:chgData name="Gip, Kerry" userId="32b1dc95-8e0f-4d4d-a123-1e7955f5962c" providerId="ADAL" clId="{19C6459C-9086-4ACF-A63D-6082BEC003C5}" dt="2021-08-04T19:13:05.684" v="161" actId="1076"/>
          <ac:spMkLst>
            <pc:docMk/>
            <pc:sldMk cId="2439411669" sldId="2134804800"/>
            <ac:spMk id="3" creationId="{F114E522-E485-435A-95F7-10A9E5F180A3}"/>
          </ac:spMkLst>
        </pc:spChg>
      </pc:sldChg>
      <pc:sldChg chg="modSp mod modNotesTx">
        <pc:chgData name="Gip, Kerry" userId="32b1dc95-8e0f-4d4d-a123-1e7955f5962c" providerId="ADAL" clId="{19C6459C-9086-4ACF-A63D-6082BEC003C5}" dt="2021-08-10T20:43:43.615" v="4590" actId="20577"/>
        <pc:sldMkLst>
          <pc:docMk/>
          <pc:sldMk cId="1119644011" sldId="2134804801"/>
        </pc:sldMkLst>
        <pc:spChg chg="mod">
          <ac:chgData name="Gip, Kerry" userId="32b1dc95-8e0f-4d4d-a123-1e7955f5962c" providerId="ADAL" clId="{19C6459C-9086-4ACF-A63D-6082BEC003C5}" dt="2021-08-10T18:57:33.123" v="4159" actId="20577"/>
          <ac:spMkLst>
            <pc:docMk/>
            <pc:sldMk cId="1119644011" sldId="2134804801"/>
            <ac:spMk id="2" creationId="{30ED1ABC-1506-4BAE-BEB5-DEA10F179375}"/>
          </ac:spMkLst>
        </pc:spChg>
        <pc:spChg chg="mod">
          <ac:chgData name="Gip, Kerry" userId="32b1dc95-8e0f-4d4d-a123-1e7955f5962c" providerId="ADAL" clId="{19C6459C-9086-4ACF-A63D-6082BEC003C5}" dt="2021-08-10T18:07:30.954" v="3729" actId="1076"/>
          <ac:spMkLst>
            <pc:docMk/>
            <pc:sldMk cId="1119644011" sldId="2134804801"/>
            <ac:spMk id="3" creationId="{9859ADBB-CDBD-47B6-A07B-51A524527EA1}"/>
          </ac:spMkLst>
        </pc:spChg>
      </pc:sldChg>
      <pc:sldChg chg="modSp mod">
        <pc:chgData name="Gip, Kerry" userId="32b1dc95-8e0f-4d4d-a123-1e7955f5962c" providerId="ADAL" clId="{19C6459C-9086-4ACF-A63D-6082BEC003C5}" dt="2021-08-10T18:48:17.103" v="4086" actId="20577"/>
        <pc:sldMkLst>
          <pc:docMk/>
          <pc:sldMk cId="2342072641" sldId="2134804802"/>
        </pc:sldMkLst>
        <pc:spChg chg="mod">
          <ac:chgData name="Gip, Kerry" userId="32b1dc95-8e0f-4d4d-a123-1e7955f5962c" providerId="ADAL" clId="{19C6459C-9086-4ACF-A63D-6082BEC003C5}" dt="2021-08-10T18:48:17.103" v="4086" actId="20577"/>
          <ac:spMkLst>
            <pc:docMk/>
            <pc:sldMk cId="2342072641" sldId="2134804802"/>
            <ac:spMk id="2" creationId="{8B5D9866-1442-4F42-9076-F76286E77491}"/>
          </ac:spMkLst>
        </pc:spChg>
        <pc:spChg chg="mod">
          <ac:chgData name="Gip, Kerry" userId="32b1dc95-8e0f-4d4d-a123-1e7955f5962c" providerId="ADAL" clId="{19C6459C-9086-4ACF-A63D-6082BEC003C5}" dt="2021-08-04T19:09:49.546" v="71" actId="1076"/>
          <ac:spMkLst>
            <pc:docMk/>
            <pc:sldMk cId="2342072641" sldId="2134804802"/>
            <ac:spMk id="3" creationId="{AC90B1AC-EF8A-4AF1-9B24-B4CE1960407F}"/>
          </ac:spMkLst>
        </pc:spChg>
      </pc:sldChg>
      <pc:sldChg chg="modSp del mod">
        <pc:chgData name="Gip, Kerry" userId="32b1dc95-8e0f-4d4d-a123-1e7955f5962c" providerId="ADAL" clId="{19C6459C-9086-4ACF-A63D-6082BEC003C5}" dt="2021-08-06T18:33:46.859" v="420" actId="47"/>
        <pc:sldMkLst>
          <pc:docMk/>
          <pc:sldMk cId="3950499315" sldId="2134804803"/>
        </pc:sldMkLst>
        <pc:spChg chg="mod">
          <ac:chgData name="Gip, Kerry" userId="32b1dc95-8e0f-4d4d-a123-1e7955f5962c" providerId="ADAL" clId="{19C6459C-9086-4ACF-A63D-6082BEC003C5}" dt="2021-08-04T19:13:14.180" v="163" actId="1076"/>
          <ac:spMkLst>
            <pc:docMk/>
            <pc:sldMk cId="3950499315" sldId="2134804803"/>
            <ac:spMk id="5" creationId="{86A077A0-0C7C-4125-91E0-40D2A43445CA}"/>
          </ac:spMkLst>
        </pc:spChg>
        <pc:spChg chg="mod">
          <ac:chgData name="Gip, Kerry" userId="32b1dc95-8e0f-4d4d-a123-1e7955f5962c" providerId="ADAL" clId="{19C6459C-9086-4ACF-A63D-6082BEC003C5}" dt="2021-08-04T19:14:10.817" v="174" actId="12"/>
          <ac:spMkLst>
            <pc:docMk/>
            <pc:sldMk cId="3950499315" sldId="2134804803"/>
            <ac:spMk id="6" creationId="{C287D1A3-E178-43E1-A4CC-0868DB500764}"/>
          </ac:spMkLst>
        </pc:spChg>
      </pc:sldChg>
      <pc:sldChg chg="modSp add del mod">
        <pc:chgData name="Gip, Kerry" userId="32b1dc95-8e0f-4d4d-a123-1e7955f5962c" providerId="ADAL" clId="{19C6459C-9086-4ACF-A63D-6082BEC003C5}" dt="2021-08-09T16:26:44.129" v="1443" actId="47"/>
        <pc:sldMkLst>
          <pc:docMk/>
          <pc:sldMk cId="207927449" sldId="2134804804"/>
        </pc:sldMkLst>
        <pc:spChg chg="mod">
          <ac:chgData name="Gip, Kerry" userId="32b1dc95-8e0f-4d4d-a123-1e7955f5962c" providerId="ADAL" clId="{19C6459C-9086-4ACF-A63D-6082BEC003C5}" dt="2021-08-09T16:26:02.072" v="1439"/>
          <ac:spMkLst>
            <pc:docMk/>
            <pc:sldMk cId="207927449" sldId="2134804804"/>
            <ac:spMk id="2" creationId="{8B5D9866-1442-4F42-9076-F76286E77491}"/>
          </ac:spMkLst>
        </pc:spChg>
        <pc:spChg chg="mod">
          <ac:chgData name="Gip, Kerry" userId="32b1dc95-8e0f-4d4d-a123-1e7955f5962c" providerId="ADAL" clId="{19C6459C-9086-4ACF-A63D-6082BEC003C5}" dt="2021-08-05T14:26:43.157" v="194" actId="20577"/>
          <ac:spMkLst>
            <pc:docMk/>
            <pc:sldMk cId="207927449" sldId="2134804804"/>
            <ac:spMk id="3" creationId="{AC90B1AC-EF8A-4AF1-9B24-B4CE1960407F}"/>
          </ac:spMkLst>
        </pc:spChg>
      </pc:sldChg>
      <pc:sldChg chg="del">
        <pc:chgData name="Gip, Kerry" userId="32b1dc95-8e0f-4d4d-a123-1e7955f5962c" providerId="ADAL" clId="{19C6459C-9086-4ACF-A63D-6082BEC003C5}" dt="2021-08-04T19:12:32.699" v="132" actId="47"/>
        <pc:sldMkLst>
          <pc:docMk/>
          <pc:sldMk cId="2539729241" sldId="2134804804"/>
        </pc:sldMkLst>
      </pc:sldChg>
      <pc:sldChg chg="addSp delSp modSp add mod ord">
        <pc:chgData name="Gip, Kerry" userId="32b1dc95-8e0f-4d4d-a123-1e7955f5962c" providerId="ADAL" clId="{19C6459C-9086-4ACF-A63D-6082BEC003C5}" dt="2021-08-10T18:50:47.183" v="4116" actId="1076"/>
        <pc:sldMkLst>
          <pc:docMk/>
          <pc:sldMk cId="2588724783" sldId="2134804805"/>
        </pc:sldMkLst>
        <pc:spChg chg="add mod">
          <ac:chgData name="Gip, Kerry" userId="32b1dc95-8e0f-4d4d-a123-1e7955f5962c" providerId="ADAL" clId="{19C6459C-9086-4ACF-A63D-6082BEC003C5}" dt="2021-08-09T20:00:15.394" v="2340" actId="20577"/>
          <ac:spMkLst>
            <pc:docMk/>
            <pc:sldMk cId="2588724783" sldId="2134804805"/>
            <ac:spMk id="2" creationId="{E0F8A707-D933-4319-93C3-A2372D174531}"/>
          </ac:spMkLst>
        </pc:spChg>
        <pc:spChg chg="mod">
          <ac:chgData name="Gip, Kerry" userId="32b1dc95-8e0f-4d4d-a123-1e7955f5962c" providerId="ADAL" clId="{19C6459C-9086-4ACF-A63D-6082BEC003C5}" dt="2021-08-06T18:13:23.925" v="376" actId="1076"/>
          <ac:spMkLst>
            <pc:docMk/>
            <pc:sldMk cId="2588724783" sldId="2134804805"/>
            <ac:spMk id="5" creationId="{86A077A0-0C7C-4125-91E0-40D2A43445CA}"/>
          </ac:spMkLst>
        </pc:spChg>
        <pc:spChg chg="del mod">
          <ac:chgData name="Gip, Kerry" userId="32b1dc95-8e0f-4d4d-a123-1e7955f5962c" providerId="ADAL" clId="{19C6459C-9086-4ACF-A63D-6082BEC003C5}" dt="2021-08-06T18:13:34.196" v="379" actId="478"/>
          <ac:spMkLst>
            <pc:docMk/>
            <pc:sldMk cId="2588724783" sldId="2134804805"/>
            <ac:spMk id="6" creationId="{C287D1A3-E178-43E1-A4CC-0868DB500764}"/>
          </ac:spMkLst>
        </pc:spChg>
        <pc:spChg chg="add mod">
          <ac:chgData name="Gip, Kerry" userId="32b1dc95-8e0f-4d4d-a123-1e7955f5962c" providerId="ADAL" clId="{19C6459C-9086-4ACF-A63D-6082BEC003C5}" dt="2021-08-10T18:50:47.183" v="4116" actId="1076"/>
          <ac:spMkLst>
            <pc:docMk/>
            <pc:sldMk cId="2588724783" sldId="2134804805"/>
            <ac:spMk id="9" creationId="{6832BA54-496F-43EE-AD13-A84E2F085C46}"/>
          </ac:spMkLst>
        </pc:spChg>
        <pc:picChg chg="add del mod">
          <ac:chgData name="Gip, Kerry" userId="32b1dc95-8e0f-4d4d-a123-1e7955f5962c" providerId="ADAL" clId="{19C6459C-9086-4ACF-A63D-6082BEC003C5}" dt="2021-08-09T18:27:28.390" v="1447" actId="478"/>
          <ac:picMkLst>
            <pc:docMk/>
            <pc:sldMk cId="2588724783" sldId="2134804805"/>
            <ac:picMk id="1026" creationId="{844272E1-7DA5-4D1A-8576-6424452CEA7F}"/>
          </ac:picMkLst>
        </pc:picChg>
        <pc:picChg chg="add mod">
          <ac:chgData name="Gip, Kerry" userId="32b1dc95-8e0f-4d4d-a123-1e7955f5962c" providerId="ADAL" clId="{19C6459C-9086-4ACF-A63D-6082BEC003C5}" dt="2021-08-09T18:27:35.362" v="1449" actId="167"/>
          <ac:picMkLst>
            <pc:docMk/>
            <pc:sldMk cId="2588724783" sldId="2134804805"/>
            <ac:picMk id="1028" creationId="{5F9F8795-F158-4D7D-903A-D90B38CE7E97}"/>
          </ac:picMkLst>
        </pc:picChg>
      </pc:sldChg>
      <pc:sldChg chg="del">
        <pc:chgData name="Gip, Kerry" userId="32b1dc95-8e0f-4d4d-a123-1e7955f5962c" providerId="ADAL" clId="{19C6459C-9086-4ACF-A63D-6082BEC003C5}" dt="2021-08-04T19:12:33.324" v="133" actId="47"/>
        <pc:sldMkLst>
          <pc:docMk/>
          <pc:sldMk cId="3932928276" sldId="2134804805"/>
        </pc:sldMkLst>
      </pc:sldChg>
      <pc:sldChg chg="del">
        <pc:chgData name="Gip, Kerry" userId="32b1dc95-8e0f-4d4d-a123-1e7955f5962c" providerId="ADAL" clId="{19C6459C-9086-4ACF-A63D-6082BEC003C5}" dt="2021-08-04T19:12:33.653" v="134" actId="47"/>
        <pc:sldMkLst>
          <pc:docMk/>
          <pc:sldMk cId="1334083853" sldId="2134804806"/>
        </pc:sldMkLst>
      </pc:sldChg>
      <pc:sldChg chg="modSp add mod">
        <pc:chgData name="Gip, Kerry" userId="32b1dc95-8e0f-4d4d-a123-1e7955f5962c" providerId="ADAL" clId="{19C6459C-9086-4ACF-A63D-6082BEC003C5}" dt="2021-08-10T19:10:45.407" v="4286" actId="20577"/>
        <pc:sldMkLst>
          <pc:docMk/>
          <pc:sldMk cId="2379182521" sldId="2134804806"/>
        </pc:sldMkLst>
        <pc:spChg chg="mod">
          <ac:chgData name="Gip, Kerry" userId="32b1dc95-8e0f-4d4d-a123-1e7955f5962c" providerId="ADAL" clId="{19C6459C-9086-4ACF-A63D-6082BEC003C5}" dt="2021-08-10T19:10:45.407" v="4286" actId="20577"/>
          <ac:spMkLst>
            <pc:docMk/>
            <pc:sldMk cId="2379182521" sldId="2134804806"/>
            <ac:spMk id="2" creationId="{42166A73-C9A0-4AE0-9AF9-AF35A90F149C}"/>
          </ac:spMkLst>
        </pc:spChg>
        <pc:spChg chg="mod">
          <ac:chgData name="Gip, Kerry" userId="32b1dc95-8e0f-4d4d-a123-1e7955f5962c" providerId="ADAL" clId="{19C6459C-9086-4ACF-A63D-6082BEC003C5}" dt="2021-08-06T21:02:00.812" v="1049" actId="20577"/>
          <ac:spMkLst>
            <pc:docMk/>
            <pc:sldMk cId="2379182521" sldId="2134804806"/>
            <ac:spMk id="3" creationId="{E34D5770-1E29-4977-AABF-6CEC557E09D8}"/>
          </ac:spMkLst>
        </pc:spChg>
      </pc:sldChg>
      <pc:sldChg chg="addSp delSp modSp add mod modNotesTx">
        <pc:chgData name="Gip, Kerry" userId="32b1dc95-8e0f-4d4d-a123-1e7955f5962c" providerId="ADAL" clId="{19C6459C-9086-4ACF-A63D-6082BEC003C5}" dt="2021-08-10T20:06:41.356" v="4508" actId="20577"/>
        <pc:sldMkLst>
          <pc:docMk/>
          <pc:sldMk cId="3672095503" sldId="2134804807"/>
        </pc:sldMkLst>
        <pc:spChg chg="add mod">
          <ac:chgData name="Gip, Kerry" userId="32b1dc95-8e0f-4d4d-a123-1e7955f5962c" providerId="ADAL" clId="{19C6459C-9086-4ACF-A63D-6082BEC003C5}" dt="2021-08-10T19:11:14.688" v="4291" actId="767"/>
          <ac:spMkLst>
            <pc:docMk/>
            <pc:sldMk cId="3672095503" sldId="2134804807"/>
            <ac:spMk id="2" creationId="{A0C3086D-8012-4962-B8C9-E0CEA19140A8}"/>
          </ac:spMkLst>
        </pc:spChg>
        <pc:spChg chg="del">
          <ac:chgData name="Gip, Kerry" userId="32b1dc95-8e0f-4d4d-a123-1e7955f5962c" providerId="ADAL" clId="{19C6459C-9086-4ACF-A63D-6082BEC003C5}" dt="2021-08-09T21:31:44.655" v="2483" actId="478"/>
          <ac:spMkLst>
            <pc:docMk/>
            <pc:sldMk cId="3672095503" sldId="2134804807"/>
            <ac:spMk id="4" creationId="{7A296263-AC69-4EF9-AC79-1B6D26998908}"/>
          </ac:spMkLst>
        </pc:spChg>
        <pc:spChg chg="del mod">
          <ac:chgData name="Gip, Kerry" userId="32b1dc95-8e0f-4d4d-a123-1e7955f5962c" providerId="ADAL" clId="{19C6459C-9086-4ACF-A63D-6082BEC003C5}" dt="2021-08-09T13:39:56.151" v="1057" actId="478"/>
          <ac:spMkLst>
            <pc:docMk/>
            <pc:sldMk cId="3672095503" sldId="2134804807"/>
            <ac:spMk id="5" creationId="{86A077A0-0C7C-4125-91E0-40D2A43445CA}"/>
          </ac:spMkLst>
        </pc:spChg>
        <pc:picChg chg="del">
          <ac:chgData name="Gip, Kerry" userId="32b1dc95-8e0f-4d4d-a123-1e7955f5962c" providerId="ADAL" clId="{19C6459C-9086-4ACF-A63D-6082BEC003C5}" dt="2021-08-09T13:39:47.842" v="1055" actId="478"/>
          <ac:picMkLst>
            <pc:docMk/>
            <pc:sldMk cId="3672095503" sldId="2134804807"/>
            <ac:picMk id="1026" creationId="{844272E1-7DA5-4D1A-8576-6424452CEA7F}"/>
          </ac:picMkLst>
        </pc:picChg>
        <pc:picChg chg="add del mod">
          <ac:chgData name="Gip, Kerry" userId="32b1dc95-8e0f-4d4d-a123-1e7955f5962c" providerId="ADAL" clId="{19C6459C-9086-4ACF-A63D-6082BEC003C5}" dt="2021-08-09T21:31:44.655" v="2483" actId="478"/>
          <ac:picMkLst>
            <pc:docMk/>
            <pc:sldMk cId="3672095503" sldId="2134804807"/>
            <ac:picMk id="2050" creationId="{2085AAB6-0C5B-479E-9649-40A3162572F2}"/>
          </ac:picMkLst>
        </pc:picChg>
        <pc:picChg chg="add mod">
          <ac:chgData name="Gip, Kerry" userId="32b1dc95-8e0f-4d4d-a123-1e7955f5962c" providerId="ADAL" clId="{19C6459C-9086-4ACF-A63D-6082BEC003C5}" dt="2021-08-10T19:21:19.163" v="4417" actId="14100"/>
          <ac:picMkLst>
            <pc:docMk/>
            <pc:sldMk cId="3672095503" sldId="2134804807"/>
            <ac:picMk id="2050" creationId="{C47C78A7-BBB8-4BCB-8481-8771976ADC41}"/>
          </ac:picMkLst>
        </pc:picChg>
        <pc:picChg chg="add del mod">
          <ac:chgData name="Gip, Kerry" userId="32b1dc95-8e0f-4d4d-a123-1e7955f5962c" providerId="ADAL" clId="{19C6459C-9086-4ACF-A63D-6082BEC003C5}" dt="2021-08-09T21:32:10.268" v="2486" actId="478"/>
          <ac:picMkLst>
            <pc:docMk/>
            <pc:sldMk cId="3672095503" sldId="2134804807"/>
            <ac:picMk id="2052" creationId="{90D498DA-889B-4B1C-A1AC-6817AD5533DC}"/>
          </ac:picMkLst>
        </pc:picChg>
        <pc:picChg chg="add del mod">
          <ac:chgData name="Gip, Kerry" userId="32b1dc95-8e0f-4d4d-a123-1e7955f5962c" providerId="ADAL" clId="{19C6459C-9086-4ACF-A63D-6082BEC003C5}" dt="2021-08-10T19:20:26.548" v="4400" actId="478"/>
          <ac:picMkLst>
            <pc:docMk/>
            <pc:sldMk cId="3672095503" sldId="2134804807"/>
            <ac:picMk id="2054" creationId="{4D7D775C-AB09-45EA-A2F6-2707B5DE1644}"/>
          </ac:picMkLst>
        </pc:picChg>
      </pc:sldChg>
      <pc:sldChg chg="del">
        <pc:chgData name="Gip, Kerry" userId="32b1dc95-8e0f-4d4d-a123-1e7955f5962c" providerId="ADAL" clId="{19C6459C-9086-4ACF-A63D-6082BEC003C5}" dt="2021-08-04T19:12:34.019" v="135" actId="47"/>
        <pc:sldMkLst>
          <pc:docMk/>
          <pc:sldMk cId="634121491" sldId="2134804808"/>
        </pc:sldMkLst>
      </pc:sldChg>
      <pc:sldChg chg="addSp delSp modSp add mod setBg modClrScheme chgLayout modNotesTx">
        <pc:chgData name="Gip, Kerry" userId="32b1dc95-8e0f-4d4d-a123-1e7955f5962c" providerId="ADAL" clId="{19C6459C-9086-4ACF-A63D-6082BEC003C5}" dt="2021-08-10T19:14:39.723" v="4388" actId="20577"/>
        <pc:sldMkLst>
          <pc:docMk/>
          <pc:sldMk cId="2375898823" sldId="2134804808"/>
        </pc:sldMkLst>
        <pc:spChg chg="mod">
          <ac:chgData name="Gip, Kerry" userId="32b1dc95-8e0f-4d4d-a123-1e7955f5962c" providerId="ADAL" clId="{19C6459C-9086-4ACF-A63D-6082BEC003C5}" dt="2021-08-10T19:14:39.723" v="4388" actId="20577"/>
          <ac:spMkLst>
            <pc:docMk/>
            <pc:sldMk cId="2375898823" sldId="2134804808"/>
            <ac:spMk id="2" creationId="{FDBCE252-655E-432F-86BB-836C678D1AA4}"/>
          </ac:spMkLst>
        </pc:spChg>
        <pc:spChg chg="mod">
          <ac:chgData name="Gip, Kerry" userId="32b1dc95-8e0f-4d4d-a123-1e7955f5962c" providerId="ADAL" clId="{19C6459C-9086-4ACF-A63D-6082BEC003C5}" dt="2021-08-10T16:51:03.404" v="3097" actId="26606"/>
          <ac:spMkLst>
            <pc:docMk/>
            <pc:sldMk cId="2375898823" sldId="2134804808"/>
            <ac:spMk id="3" creationId="{F114E522-E485-435A-95F7-10A9E5F180A3}"/>
          </ac:spMkLst>
        </pc:spChg>
        <pc:spChg chg="mod">
          <ac:chgData name="Gip, Kerry" userId="32b1dc95-8e0f-4d4d-a123-1e7955f5962c" providerId="ADAL" clId="{19C6459C-9086-4ACF-A63D-6082BEC003C5}" dt="2021-08-10T16:51:03.404" v="3097" actId="26606"/>
          <ac:spMkLst>
            <pc:docMk/>
            <pc:sldMk cId="2375898823" sldId="2134804808"/>
            <ac:spMk id="4" creationId="{667845FA-DDCC-4028-9EB1-1F6F375597BF}"/>
          </ac:spMkLst>
        </pc:spChg>
        <pc:spChg chg="add del mod">
          <ac:chgData name="Gip, Kerry" userId="32b1dc95-8e0f-4d4d-a123-1e7955f5962c" providerId="ADAL" clId="{19C6459C-9086-4ACF-A63D-6082BEC003C5}" dt="2021-08-10T16:51:03.404" v="3097" actId="26606"/>
          <ac:spMkLst>
            <pc:docMk/>
            <pc:sldMk cId="2375898823" sldId="2134804808"/>
            <ac:spMk id="73" creationId="{DCCD8129-56A2-41D3-A4F7-0478B74D90AF}"/>
          </ac:spMkLst>
        </pc:spChg>
        <pc:picChg chg="add del mod">
          <ac:chgData name="Gip, Kerry" userId="32b1dc95-8e0f-4d4d-a123-1e7955f5962c" providerId="ADAL" clId="{19C6459C-9086-4ACF-A63D-6082BEC003C5}" dt="2021-08-10T16:53:35.128" v="3172"/>
          <ac:picMkLst>
            <pc:docMk/>
            <pc:sldMk cId="2375898823" sldId="2134804808"/>
            <ac:picMk id="1026" creationId="{CCF66DB0-22B3-421C-9712-711F239CC796}"/>
          </ac:picMkLst>
        </pc:picChg>
        <pc:picChg chg="add del mod ord">
          <ac:chgData name="Gip, Kerry" userId="32b1dc95-8e0f-4d4d-a123-1e7955f5962c" providerId="ADAL" clId="{19C6459C-9086-4ACF-A63D-6082BEC003C5}" dt="2021-08-10T16:51:03.980" v="3098"/>
          <ac:picMkLst>
            <pc:docMk/>
            <pc:sldMk cId="2375898823" sldId="2134804808"/>
            <ac:picMk id="1028" creationId="{68A4D2A4-EB80-48E8-A93B-9F81489B705C}"/>
          </ac:picMkLst>
        </pc:picChg>
        <pc:picChg chg="add del mod ord">
          <ac:chgData name="Gip, Kerry" userId="32b1dc95-8e0f-4d4d-a123-1e7955f5962c" providerId="ADAL" clId="{19C6459C-9086-4ACF-A63D-6082BEC003C5}" dt="2021-08-10T16:53:31.513" v="3169"/>
          <ac:picMkLst>
            <pc:docMk/>
            <pc:sldMk cId="2375898823" sldId="2134804808"/>
            <ac:picMk id="1030" creationId="{2AE2EBAE-2468-4227-B191-C4557CDBB6C0}"/>
          </ac:picMkLst>
        </pc:picChg>
        <pc:picChg chg="add mod ord">
          <ac:chgData name="Gip, Kerry" userId="32b1dc95-8e0f-4d4d-a123-1e7955f5962c" providerId="ADAL" clId="{19C6459C-9086-4ACF-A63D-6082BEC003C5}" dt="2021-08-10T18:07:12.351" v="3727" actId="1076"/>
          <ac:picMkLst>
            <pc:docMk/>
            <pc:sldMk cId="2375898823" sldId="2134804808"/>
            <ac:picMk id="1032" creationId="{05FAA858-1B16-45AE-9F69-A70C31A53C1D}"/>
          </ac:picMkLst>
        </pc:picChg>
      </pc:sldChg>
      <pc:sldChg chg="del">
        <pc:chgData name="Gip, Kerry" userId="32b1dc95-8e0f-4d4d-a123-1e7955f5962c" providerId="ADAL" clId="{19C6459C-9086-4ACF-A63D-6082BEC003C5}" dt="2021-08-04T19:12:34.430" v="136" actId="47"/>
        <pc:sldMkLst>
          <pc:docMk/>
          <pc:sldMk cId="990477824" sldId="2134804809"/>
        </pc:sldMkLst>
      </pc:sldChg>
      <pc:sldChg chg="addSp modSp new del mod">
        <pc:chgData name="Gip, Kerry" userId="32b1dc95-8e0f-4d4d-a123-1e7955f5962c" providerId="ADAL" clId="{19C6459C-9086-4ACF-A63D-6082BEC003C5}" dt="2021-08-09T19:23:33.554" v="2042" actId="47"/>
        <pc:sldMkLst>
          <pc:docMk/>
          <pc:sldMk cId="2247896039" sldId="2134804809"/>
        </pc:sldMkLst>
        <pc:spChg chg="mod">
          <ac:chgData name="Gip, Kerry" userId="32b1dc95-8e0f-4d4d-a123-1e7955f5962c" providerId="ADAL" clId="{19C6459C-9086-4ACF-A63D-6082BEC003C5}" dt="2021-08-09T19:14:05.326" v="1747" actId="1076"/>
          <ac:spMkLst>
            <pc:docMk/>
            <pc:sldMk cId="2247896039" sldId="2134804809"/>
            <ac:spMk id="2" creationId="{32317808-C8FB-45C8-AEA4-AE3A601BED2B}"/>
          </ac:spMkLst>
        </pc:spChg>
        <pc:spChg chg="mod">
          <ac:chgData name="Gip, Kerry" userId="32b1dc95-8e0f-4d4d-a123-1e7955f5962c" providerId="ADAL" clId="{19C6459C-9086-4ACF-A63D-6082BEC003C5}" dt="2021-08-09T19:14:27.484" v="1766" actId="14100"/>
          <ac:spMkLst>
            <pc:docMk/>
            <pc:sldMk cId="2247896039" sldId="2134804809"/>
            <ac:spMk id="3" creationId="{DAFC1B33-6EC9-4BA4-8AAA-3F11E5DB7B59}"/>
          </ac:spMkLst>
        </pc:spChg>
        <pc:spChg chg="add mod">
          <ac:chgData name="Gip, Kerry" userId="32b1dc95-8e0f-4d4d-a123-1e7955f5962c" providerId="ADAL" clId="{19C6459C-9086-4ACF-A63D-6082BEC003C5}" dt="2021-08-09T19:14:21.924" v="1765" actId="20577"/>
          <ac:spMkLst>
            <pc:docMk/>
            <pc:sldMk cId="2247896039" sldId="2134804809"/>
            <ac:spMk id="5" creationId="{B4C9DBF2-3199-40BE-8963-FEE78BE812EB}"/>
          </ac:spMkLst>
        </pc:spChg>
        <pc:spChg chg="add mod">
          <ac:chgData name="Gip, Kerry" userId="32b1dc95-8e0f-4d4d-a123-1e7955f5962c" providerId="ADAL" clId="{19C6459C-9086-4ACF-A63D-6082BEC003C5}" dt="2021-08-09T19:14:32.382" v="1768" actId="1076"/>
          <ac:spMkLst>
            <pc:docMk/>
            <pc:sldMk cId="2247896039" sldId="2134804809"/>
            <ac:spMk id="6" creationId="{9DF00936-DC4B-482A-A50A-1047DB9250F8}"/>
          </ac:spMkLst>
        </pc:spChg>
      </pc:sldChg>
      <pc:sldChg chg="add del">
        <pc:chgData name="Gip, Kerry" userId="32b1dc95-8e0f-4d4d-a123-1e7955f5962c" providerId="ADAL" clId="{19C6459C-9086-4ACF-A63D-6082BEC003C5}" dt="2021-08-09T19:20:59.735" v="1986"/>
        <pc:sldMkLst>
          <pc:docMk/>
          <pc:sldMk cId="179216823" sldId="2134804810"/>
        </pc:sldMkLst>
      </pc:sldChg>
      <pc:sldChg chg="addSp delSp modSp add del mod">
        <pc:chgData name="Gip, Kerry" userId="32b1dc95-8e0f-4d4d-a123-1e7955f5962c" providerId="ADAL" clId="{19C6459C-9086-4ACF-A63D-6082BEC003C5}" dt="2021-08-09T19:20:58.391" v="1984" actId="47"/>
        <pc:sldMkLst>
          <pc:docMk/>
          <pc:sldMk cId="378385932" sldId="2134804810"/>
        </pc:sldMkLst>
        <pc:spChg chg="del mod">
          <ac:chgData name="Gip, Kerry" userId="32b1dc95-8e0f-4d4d-a123-1e7955f5962c" providerId="ADAL" clId="{19C6459C-9086-4ACF-A63D-6082BEC003C5}" dt="2021-08-09T19:15:10.523" v="1771" actId="478"/>
          <ac:spMkLst>
            <pc:docMk/>
            <pc:sldMk cId="378385932" sldId="2134804810"/>
            <ac:spMk id="2" creationId="{42166A73-C9A0-4AE0-9AF9-AF35A90F149C}"/>
          </ac:spMkLst>
        </pc:spChg>
        <pc:spChg chg="del mod">
          <ac:chgData name="Gip, Kerry" userId="32b1dc95-8e0f-4d4d-a123-1e7955f5962c" providerId="ADAL" clId="{19C6459C-9086-4ACF-A63D-6082BEC003C5}" dt="2021-08-09T19:17:08.795" v="1834" actId="478"/>
          <ac:spMkLst>
            <pc:docMk/>
            <pc:sldMk cId="378385932" sldId="2134804810"/>
            <ac:spMk id="3" creationId="{E34D5770-1E29-4977-AABF-6CEC557E09D8}"/>
          </ac:spMkLst>
        </pc:spChg>
        <pc:spChg chg="add mod">
          <ac:chgData name="Gip, Kerry" userId="32b1dc95-8e0f-4d4d-a123-1e7955f5962c" providerId="ADAL" clId="{19C6459C-9086-4ACF-A63D-6082BEC003C5}" dt="2021-08-09T19:18:43.521" v="1933" actId="20577"/>
          <ac:spMkLst>
            <pc:docMk/>
            <pc:sldMk cId="378385932" sldId="2134804810"/>
            <ac:spMk id="5" creationId="{A949AEFE-5C10-4311-A8A7-D3C161127C2E}"/>
          </ac:spMkLst>
        </pc:spChg>
        <pc:spChg chg="add del mod">
          <ac:chgData name="Gip, Kerry" userId="32b1dc95-8e0f-4d4d-a123-1e7955f5962c" providerId="ADAL" clId="{19C6459C-9086-4ACF-A63D-6082BEC003C5}" dt="2021-08-09T19:20:50.536" v="1981"/>
          <ac:spMkLst>
            <pc:docMk/>
            <pc:sldMk cId="378385932" sldId="2134804810"/>
            <ac:spMk id="6" creationId="{38999826-69E8-4F15-8BB3-CA7055F7413F}"/>
          </ac:spMkLst>
        </pc:spChg>
        <pc:spChg chg="add mod">
          <ac:chgData name="Gip, Kerry" userId="32b1dc95-8e0f-4d4d-a123-1e7955f5962c" providerId="ADAL" clId="{19C6459C-9086-4ACF-A63D-6082BEC003C5}" dt="2021-08-09T19:15:12.764" v="1772"/>
          <ac:spMkLst>
            <pc:docMk/>
            <pc:sldMk cId="378385932" sldId="2134804810"/>
            <ac:spMk id="7" creationId="{08568796-264F-4198-9C73-CB207C3689CF}"/>
          </ac:spMkLst>
        </pc:spChg>
        <pc:spChg chg="add del mod">
          <ac:chgData name="Gip, Kerry" userId="32b1dc95-8e0f-4d4d-a123-1e7955f5962c" providerId="ADAL" clId="{19C6459C-9086-4ACF-A63D-6082BEC003C5}" dt="2021-08-09T19:15:33.718" v="1782" actId="478"/>
          <ac:spMkLst>
            <pc:docMk/>
            <pc:sldMk cId="378385932" sldId="2134804810"/>
            <ac:spMk id="8" creationId="{8AE2F453-B2D0-4F80-B3DF-7DAA7D6AE9CF}"/>
          </ac:spMkLst>
        </pc:spChg>
        <pc:spChg chg="add del mod">
          <ac:chgData name="Gip, Kerry" userId="32b1dc95-8e0f-4d4d-a123-1e7955f5962c" providerId="ADAL" clId="{19C6459C-9086-4ACF-A63D-6082BEC003C5}" dt="2021-08-09T19:15:26.056" v="1775" actId="478"/>
          <ac:spMkLst>
            <pc:docMk/>
            <pc:sldMk cId="378385932" sldId="2134804810"/>
            <ac:spMk id="9" creationId="{1EDA8EFF-4408-4D23-A9A7-B116BC9AA686}"/>
          </ac:spMkLst>
        </pc:spChg>
        <pc:spChg chg="add del">
          <ac:chgData name="Gip, Kerry" userId="32b1dc95-8e0f-4d4d-a123-1e7955f5962c" providerId="ADAL" clId="{19C6459C-9086-4ACF-A63D-6082BEC003C5}" dt="2021-08-09T19:15:39.003" v="1784" actId="22"/>
          <ac:spMkLst>
            <pc:docMk/>
            <pc:sldMk cId="378385932" sldId="2134804810"/>
            <ac:spMk id="11" creationId="{EC1EE6E6-2719-4F69-B693-AFEF925B3D7A}"/>
          </ac:spMkLst>
        </pc:spChg>
        <pc:spChg chg="add del">
          <ac:chgData name="Gip, Kerry" userId="32b1dc95-8e0f-4d4d-a123-1e7955f5962c" providerId="ADAL" clId="{19C6459C-9086-4ACF-A63D-6082BEC003C5}" dt="2021-08-09T19:15:50.166" v="1788" actId="22"/>
          <ac:spMkLst>
            <pc:docMk/>
            <pc:sldMk cId="378385932" sldId="2134804810"/>
            <ac:spMk id="13" creationId="{5ACD792D-1D83-47F1-AF58-D6F8F049BD30}"/>
          </ac:spMkLst>
        </pc:spChg>
        <pc:spChg chg="add del mod">
          <ac:chgData name="Gip, Kerry" userId="32b1dc95-8e0f-4d4d-a123-1e7955f5962c" providerId="ADAL" clId="{19C6459C-9086-4ACF-A63D-6082BEC003C5}" dt="2021-08-09T19:16:14.359" v="1795" actId="478"/>
          <ac:spMkLst>
            <pc:docMk/>
            <pc:sldMk cId="378385932" sldId="2134804810"/>
            <ac:spMk id="14" creationId="{A1BC7E82-4624-4FA3-AEBB-38A23483BAC0}"/>
          </ac:spMkLst>
        </pc:spChg>
        <pc:spChg chg="add del">
          <ac:chgData name="Gip, Kerry" userId="32b1dc95-8e0f-4d4d-a123-1e7955f5962c" providerId="ADAL" clId="{19C6459C-9086-4ACF-A63D-6082BEC003C5}" dt="2021-08-09T19:17:22.860" v="1844" actId="22"/>
          <ac:spMkLst>
            <pc:docMk/>
            <pc:sldMk cId="378385932" sldId="2134804810"/>
            <ac:spMk id="16" creationId="{B0505D59-462A-40ED-B31F-FAEF8E76F911}"/>
          </ac:spMkLst>
        </pc:spChg>
        <pc:spChg chg="add del">
          <ac:chgData name="Gip, Kerry" userId="32b1dc95-8e0f-4d4d-a123-1e7955f5962c" providerId="ADAL" clId="{19C6459C-9086-4ACF-A63D-6082BEC003C5}" dt="2021-08-09T19:17:40.469" v="1851" actId="22"/>
          <ac:spMkLst>
            <pc:docMk/>
            <pc:sldMk cId="378385932" sldId="2134804810"/>
            <ac:spMk id="20" creationId="{D951A429-A7B6-4B8E-A212-46732B404413}"/>
          </ac:spMkLst>
        </pc:spChg>
        <pc:spChg chg="add del mod">
          <ac:chgData name="Gip, Kerry" userId="32b1dc95-8e0f-4d4d-a123-1e7955f5962c" providerId="ADAL" clId="{19C6459C-9086-4ACF-A63D-6082BEC003C5}" dt="2021-08-09T19:20:50.535" v="1979" actId="478"/>
          <ac:spMkLst>
            <pc:docMk/>
            <pc:sldMk cId="378385932" sldId="2134804810"/>
            <ac:spMk id="22" creationId="{17F9E46B-AE03-4446-B96F-26D1035BA368}"/>
          </ac:spMkLst>
        </pc:spChg>
        <pc:spChg chg="add del">
          <ac:chgData name="Gip, Kerry" userId="32b1dc95-8e0f-4d4d-a123-1e7955f5962c" providerId="ADAL" clId="{19C6459C-9086-4ACF-A63D-6082BEC003C5}" dt="2021-08-09T19:20:52.772" v="1983" actId="22"/>
          <ac:spMkLst>
            <pc:docMk/>
            <pc:sldMk cId="378385932" sldId="2134804810"/>
            <ac:spMk id="24" creationId="{F2E83B0D-D029-40E7-BC9E-6EF2F00B1B6C}"/>
          </ac:spMkLst>
        </pc:spChg>
        <pc:picChg chg="add del mod">
          <ac:chgData name="Gip, Kerry" userId="32b1dc95-8e0f-4d4d-a123-1e7955f5962c" providerId="ADAL" clId="{19C6459C-9086-4ACF-A63D-6082BEC003C5}" dt="2021-08-09T19:17:31.069" v="1849" actId="478"/>
          <ac:picMkLst>
            <pc:docMk/>
            <pc:sldMk cId="378385932" sldId="2134804810"/>
            <ac:picMk id="18" creationId="{7AA45B5C-9DA8-435D-8976-998E0A61F35D}"/>
          </ac:picMkLst>
        </pc:picChg>
      </pc:sldChg>
      <pc:sldChg chg="del">
        <pc:chgData name="Gip, Kerry" userId="32b1dc95-8e0f-4d4d-a123-1e7955f5962c" providerId="ADAL" clId="{19C6459C-9086-4ACF-A63D-6082BEC003C5}" dt="2021-08-04T19:12:34.875" v="137" actId="47"/>
        <pc:sldMkLst>
          <pc:docMk/>
          <pc:sldMk cId="716867488" sldId="2134804810"/>
        </pc:sldMkLst>
      </pc:sldChg>
      <pc:sldChg chg="addSp delSp modSp add mod">
        <pc:chgData name="Gip, Kerry" userId="32b1dc95-8e0f-4d4d-a123-1e7955f5962c" providerId="ADAL" clId="{19C6459C-9086-4ACF-A63D-6082BEC003C5}" dt="2021-08-10T19:16:12.044" v="4399" actId="255"/>
        <pc:sldMkLst>
          <pc:docMk/>
          <pc:sldMk cId="2432836412" sldId="2134804810"/>
        </pc:sldMkLst>
        <pc:spChg chg="mod">
          <ac:chgData name="Gip, Kerry" userId="32b1dc95-8e0f-4d4d-a123-1e7955f5962c" providerId="ADAL" clId="{19C6459C-9086-4ACF-A63D-6082BEC003C5}" dt="2021-08-10T18:55:17.245" v="4154" actId="1076"/>
          <ac:spMkLst>
            <pc:docMk/>
            <pc:sldMk cId="2432836412" sldId="2134804810"/>
            <ac:spMk id="2" creationId="{42166A73-C9A0-4AE0-9AF9-AF35A90F149C}"/>
          </ac:spMkLst>
        </pc:spChg>
        <pc:spChg chg="mod">
          <ac:chgData name="Gip, Kerry" userId="32b1dc95-8e0f-4d4d-a123-1e7955f5962c" providerId="ADAL" clId="{19C6459C-9086-4ACF-A63D-6082BEC003C5}" dt="2021-08-09T19:21:12.689" v="2007" actId="20577"/>
          <ac:spMkLst>
            <pc:docMk/>
            <pc:sldMk cId="2432836412" sldId="2134804810"/>
            <ac:spMk id="3" creationId="{E34D5770-1E29-4977-AABF-6CEC557E09D8}"/>
          </ac:spMkLst>
        </pc:spChg>
        <pc:spChg chg="add del mod">
          <ac:chgData name="Gip, Kerry" userId="32b1dc95-8e0f-4d4d-a123-1e7955f5962c" providerId="ADAL" clId="{19C6459C-9086-4ACF-A63D-6082BEC003C5}" dt="2021-08-10T18:05:34.991" v="3450" actId="767"/>
          <ac:spMkLst>
            <pc:docMk/>
            <pc:sldMk cId="2432836412" sldId="2134804810"/>
            <ac:spMk id="5" creationId="{3D350163-CB2C-40AF-A683-C6CB768883DA}"/>
          </ac:spMkLst>
        </pc:spChg>
        <pc:spChg chg="add del">
          <ac:chgData name="Gip, Kerry" userId="32b1dc95-8e0f-4d4d-a123-1e7955f5962c" providerId="ADAL" clId="{19C6459C-9086-4ACF-A63D-6082BEC003C5}" dt="2021-08-09T19:21:50.206" v="2014" actId="22"/>
          <ac:spMkLst>
            <pc:docMk/>
            <pc:sldMk cId="2432836412" sldId="2134804810"/>
            <ac:spMk id="6" creationId="{8B6EEA1F-AE5C-4BA8-9514-7C898F248CB7}"/>
          </ac:spMkLst>
        </pc:spChg>
        <pc:spChg chg="add mod">
          <ac:chgData name="Gip, Kerry" userId="32b1dc95-8e0f-4d4d-a123-1e7955f5962c" providerId="ADAL" clId="{19C6459C-9086-4ACF-A63D-6082BEC003C5}" dt="2021-08-10T19:16:12.044" v="4399" actId="255"/>
          <ac:spMkLst>
            <pc:docMk/>
            <pc:sldMk cId="2432836412" sldId="2134804810"/>
            <ac:spMk id="7" creationId="{E81D2289-3054-4F59-A166-3B12ED62C114}"/>
          </ac:spMkLst>
        </pc:spChg>
        <pc:spChg chg="add del mod">
          <ac:chgData name="Gip, Kerry" userId="32b1dc95-8e0f-4d4d-a123-1e7955f5962c" providerId="ADAL" clId="{19C6459C-9086-4ACF-A63D-6082BEC003C5}" dt="2021-08-09T19:23:09.983" v="2021" actId="478"/>
          <ac:spMkLst>
            <pc:docMk/>
            <pc:sldMk cId="2432836412" sldId="2134804810"/>
            <ac:spMk id="8" creationId="{E339D46B-4D12-449A-AF7B-A193DAADF345}"/>
          </ac:spMkLst>
        </pc:spChg>
        <pc:spChg chg="add mod">
          <ac:chgData name="Gip, Kerry" userId="32b1dc95-8e0f-4d4d-a123-1e7955f5962c" providerId="ADAL" clId="{19C6459C-9086-4ACF-A63D-6082BEC003C5}" dt="2021-08-10T18:55:05.923" v="4152" actId="1076"/>
          <ac:spMkLst>
            <pc:docMk/>
            <pc:sldMk cId="2432836412" sldId="2134804810"/>
            <ac:spMk id="9" creationId="{1A1B2499-5A8C-4FB8-A518-46BE2E7F2CED}"/>
          </ac:spMkLst>
        </pc:spChg>
        <pc:spChg chg="add mod">
          <ac:chgData name="Gip, Kerry" userId="32b1dc95-8e0f-4d4d-a123-1e7955f5962c" providerId="ADAL" clId="{19C6459C-9086-4ACF-A63D-6082BEC003C5}" dt="2021-08-10T18:54:49.847" v="4148" actId="1076"/>
          <ac:spMkLst>
            <pc:docMk/>
            <pc:sldMk cId="2432836412" sldId="2134804810"/>
            <ac:spMk id="10" creationId="{C23C4692-43D4-4903-9859-3960B57D4B9A}"/>
          </ac:spMkLst>
        </pc:spChg>
      </pc:sldChg>
      <pc:sldChg chg="modSp add del mod">
        <pc:chgData name="Gip, Kerry" userId="32b1dc95-8e0f-4d4d-a123-1e7955f5962c" providerId="ADAL" clId="{19C6459C-9086-4ACF-A63D-6082BEC003C5}" dt="2021-08-10T20:06:05.750" v="4496" actId="47"/>
        <pc:sldMkLst>
          <pc:docMk/>
          <pc:sldMk cId="1043985330" sldId="2134804811"/>
        </pc:sldMkLst>
        <pc:spChg chg="mod">
          <ac:chgData name="Gip, Kerry" userId="32b1dc95-8e0f-4d4d-a123-1e7955f5962c" providerId="ADAL" clId="{19C6459C-9086-4ACF-A63D-6082BEC003C5}" dt="2021-08-10T19:58:33.287" v="4494" actId="20577"/>
          <ac:spMkLst>
            <pc:docMk/>
            <pc:sldMk cId="1043985330" sldId="2134804811"/>
            <ac:spMk id="2" creationId="{8B5D9866-1442-4F42-9076-F76286E77491}"/>
          </ac:spMkLst>
        </pc:spChg>
        <pc:spChg chg="mod">
          <ac:chgData name="Gip, Kerry" userId="32b1dc95-8e0f-4d4d-a123-1e7955f5962c" providerId="ADAL" clId="{19C6459C-9086-4ACF-A63D-6082BEC003C5}" dt="2021-08-10T19:49:06.077" v="4428" actId="20577"/>
          <ac:spMkLst>
            <pc:docMk/>
            <pc:sldMk cId="1043985330" sldId="2134804811"/>
            <ac:spMk id="3" creationId="{AC90B1AC-EF8A-4AF1-9B24-B4CE1960407F}"/>
          </ac:spMkLst>
        </pc:spChg>
      </pc:sldChg>
      <pc:sldChg chg="del">
        <pc:chgData name="Gip, Kerry" userId="32b1dc95-8e0f-4d4d-a123-1e7955f5962c" providerId="ADAL" clId="{19C6459C-9086-4ACF-A63D-6082BEC003C5}" dt="2021-08-04T19:12:35.413" v="138" actId="47"/>
        <pc:sldMkLst>
          <pc:docMk/>
          <pc:sldMk cId="1629907275" sldId="2134804811"/>
        </pc:sldMkLst>
      </pc:sldChg>
      <pc:sldChg chg="del">
        <pc:chgData name="Gip, Kerry" userId="32b1dc95-8e0f-4d4d-a123-1e7955f5962c" providerId="ADAL" clId="{19C6459C-9086-4ACF-A63D-6082BEC003C5}" dt="2021-08-04T19:12:36.101" v="139" actId="47"/>
        <pc:sldMkLst>
          <pc:docMk/>
          <pc:sldMk cId="679325247" sldId="2134804812"/>
        </pc:sldMkLst>
      </pc:sldChg>
      <pc:sldChg chg="del">
        <pc:chgData name="Gip, Kerry" userId="32b1dc95-8e0f-4d4d-a123-1e7955f5962c" providerId="ADAL" clId="{19C6459C-9086-4ACF-A63D-6082BEC003C5}" dt="2021-08-04T19:12:36.667" v="140" actId="47"/>
        <pc:sldMkLst>
          <pc:docMk/>
          <pc:sldMk cId="1465181928" sldId="2134804813"/>
        </pc:sldMkLst>
      </pc:sldChg>
      <pc:sldChg chg="del">
        <pc:chgData name="Gip, Kerry" userId="32b1dc95-8e0f-4d4d-a123-1e7955f5962c" providerId="ADAL" clId="{19C6459C-9086-4ACF-A63D-6082BEC003C5}" dt="2021-08-04T19:12:37.135" v="141" actId="47"/>
        <pc:sldMkLst>
          <pc:docMk/>
          <pc:sldMk cId="2833945102" sldId="2134804814"/>
        </pc:sldMkLst>
      </pc:sldChg>
      <pc:sldChg chg="del">
        <pc:chgData name="Gip, Kerry" userId="32b1dc95-8e0f-4d4d-a123-1e7955f5962c" providerId="ADAL" clId="{19C6459C-9086-4ACF-A63D-6082BEC003C5}" dt="2021-08-04T19:12:37.621" v="142" actId="47"/>
        <pc:sldMkLst>
          <pc:docMk/>
          <pc:sldMk cId="217186305" sldId="2134804815"/>
        </pc:sldMkLst>
      </pc:sldChg>
      <pc:sldChg chg="del">
        <pc:chgData name="Gip, Kerry" userId="32b1dc95-8e0f-4d4d-a123-1e7955f5962c" providerId="ADAL" clId="{19C6459C-9086-4ACF-A63D-6082BEC003C5}" dt="2021-08-04T19:12:38.177" v="143" actId="47"/>
        <pc:sldMkLst>
          <pc:docMk/>
          <pc:sldMk cId="3553878579" sldId="2134804816"/>
        </pc:sldMkLst>
      </pc:sldChg>
      <pc:sldChg chg="del">
        <pc:chgData name="Gip, Kerry" userId="32b1dc95-8e0f-4d4d-a123-1e7955f5962c" providerId="ADAL" clId="{19C6459C-9086-4ACF-A63D-6082BEC003C5}" dt="2021-08-04T19:12:38.656" v="144" actId="47"/>
        <pc:sldMkLst>
          <pc:docMk/>
          <pc:sldMk cId="587871047" sldId="2134804817"/>
        </pc:sldMkLst>
      </pc:sldChg>
      <pc:sldChg chg="del">
        <pc:chgData name="Gip, Kerry" userId="32b1dc95-8e0f-4d4d-a123-1e7955f5962c" providerId="ADAL" clId="{19C6459C-9086-4ACF-A63D-6082BEC003C5}" dt="2021-08-04T19:12:39.174" v="145" actId="47"/>
        <pc:sldMkLst>
          <pc:docMk/>
          <pc:sldMk cId="1425174945" sldId="2134804818"/>
        </pc:sldMkLst>
      </pc:sldChg>
      <pc:sldChg chg="del">
        <pc:chgData name="Gip, Kerry" userId="32b1dc95-8e0f-4d4d-a123-1e7955f5962c" providerId="ADAL" clId="{19C6459C-9086-4ACF-A63D-6082BEC003C5}" dt="2021-08-04T19:12:39.623" v="146" actId="47"/>
        <pc:sldMkLst>
          <pc:docMk/>
          <pc:sldMk cId="3455045933" sldId="2134804819"/>
        </pc:sldMkLst>
      </pc:sldChg>
      <pc:sldChg chg="del">
        <pc:chgData name="Gip, Kerry" userId="32b1dc95-8e0f-4d4d-a123-1e7955f5962c" providerId="ADAL" clId="{19C6459C-9086-4ACF-A63D-6082BEC003C5}" dt="2021-08-04T19:12:40.059" v="147" actId="47"/>
        <pc:sldMkLst>
          <pc:docMk/>
          <pc:sldMk cId="869303492" sldId="2134804820"/>
        </pc:sldMkLst>
      </pc:sldChg>
      <pc:sldChg chg="del">
        <pc:chgData name="Gip, Kerry" userId="32b1dc95-8e0f-4d4d-a123-1e7955f5962c" providerId="ADAL" clId="{19C6459C-9086-4ACF-A63D-6082BEC003C5}" dt="2021-08-04T19:12:40.576" v="148" actId="47"/>
        <pc:sldMkLst>
          <pc:docMk/>
          <pc:sldMk cId="3716445745" sldId="2134804821"/>
        </pc:sldMkLst>
      </pc:sldChg>
      <pc:sldChg chg="del">
        <pc:chgData name="Gip, Kerry" userId="32b1dc95-8e0f-4d4d-a123-1e7955f5962c" providerId="ADAL" clId="{19C6459C-9086-4ACF-A63D-6082BEC003C5}" dt="2021-08-04T19:12:41.016" v="149" actId="47"/>
        <pc:sldMkLst>
          <pc:docMk/>
          <pc:sldMk cId="469412946" sldId="2134804823"/>
        </pc:sldMkLst>
      </pc:sldChg>
      <pc:sldChg chg="del">
        <pc:chgData name="Gip, Kerry" userId="32b1dc95-8e0f-4d4d-a123-1e7955f5962c" providerId="ADAL" clId="{19C6459C-9086-4ACF-A63D-6082BEC003C5}" dt="2021-08-04T19:12:41.475" v="150" actId="47"/>
        <pc:sldMkLst>
          <pc:docMk/>
          <pc:sldMk cId="2738080820" sldId="2134804824"/>
        </pc:sldMkLst>
      </pc:sldChg>
      <pc:sldChg chg="del">
        <pc:chgData name="Gip, Kerry" userId="32b1dc95-8e0f-4d4d-a123-1e7955f5962c" providerId="ADAL" clId="{19C6459C-9086-4ACF-A63D-6082BEC003C5}" dt="2021-08-04T19:12:42.915" v="151" actId="47"/>
        <pc:sldMkLst>
          <pc:docMk/>
          <pc:sldMk cId="2603273119" sldId="2134804825"/>
        </pc:sldMkLst>
      </pc:sldChg>
      <pc:sldChg chg="delSp del mod">
        <pc:chgData name="Gip, Kerry" userId="32b1dc95-8e0f-4d4d-a123-1e7955f5962c" providerId="ADAL" clId="{19C6459C-9086-4ACF-A63D-6082BEC003C5}" dt="2021-08-04T19:12:48.927" v="153" actId="47"/>
        <pc:sldMkLst>
          <pc:docMk/>
          <pc:sldMk cId="744922690" sldId="2134804826"/>
        </pc:sldMkLst>
        <pc:picChg chg="del">
          <ac:chgData name="Gip, Kerry" userId="32b1dc95-8e0f-4d4d-a123-1e7955f5962c" providerId="ADAL" clId="{19C6459C-9086-4ACF-A63D-6082BEC003C5}" dt="2021-08-04T19:12:47.239" v="152" actId="478"/>
          <ac:picMkLst>
            <pc:docMk/>
            <pc:sldMk cId="744922690" sldId="2134804826"/>
            <ac:picMk id="35" creationId="{B0A5BF7B-38A6-499C-A675-835739C3A835}"/>
          </ac:picMkLst>
        </pc:picChg>
      </pc:sldChg>
      <pc:sldChg chg="del">
        <pc:chgData name="Gip, Kerry" userId="32b1dc95-8e0f-4d4d-a123-1e7955f5962c" providerId="ADAL" clId="{19C6459C-9086-4ACF-A63D-6082BEC003C5}" dt="2021-08-04T19:12:49.688" v="154" actId="47"/>
        <pc:sldMkLst>
          <pc:docMk/>
          <pc:sldMk cId="691886606" sldId="2134804827"/>
        </pc:sldMkLst>
      </pc:sldChg>
      <pc:sldMasterChg chg="delSldLayout">
        <pc:chgData name="Gip, Kerry" userId="32b1dc95-8e0f-4d4d-a123-1e7955f5962c" providerId="ADAL" clId="{19C6459C-9086-4ACF-A63D-6082BEC003C5}" dt="2021-08-04T19:12:50.691" v="156" actId="47"/>
        <pc:sldMasterMkLst>
          <pc:docMk/>
          <pc:sldMasterMk cId="2476907390" sldId="2147483726"/>
        </pc:sldMasterMkLst>
        <pc:sldLayoutChg chg="del">
          <pc:chgData name="Gip, Kerry" userId="32b1dc95-8e0f-4d4d-a123-1e7955f5962c" providerId="ADAL" clId="{19C6459C-9086-4ACF-A63D-6082BEC003C5}" dt="2021-08-04T19:12:48.927" v="153" actId="47"/>
          <pc:sldLayoutMkLst>
            <pc:docMk/>
            <pc:sldMasterMk cId="2476907390" sldId="2147483726"/>
            <pc:sldLayoutMk cId="2391473401" sldId="2147483737"/>
          </pc:sldLayoutMkLst>
        </pc:sldLayoutChg>
        <pc:sldLayoutChg chg="del">
          <pc:chgData name="Gip, Kerry" userId="32b1dc95-8e0f-4d4d-a123-1e7955f5962c" providerId="ADAL" clId="{19C6459C-9086-4ACF-A63D-6082BEC003C5}" dt="2021-08-04T19:12:34.875" v="137" actId="47"/>
          <pc:sldLayoutMkLst>
            <pc:docMk/>
            <pc:sldMasterMk cId="2476907390" sldId="2147483726"/>
            <pc:sldLayoutMk cId="2056568211" sldId="2147483742"/>
          </pc:sldLayoutMkLst>
        </pc:sldLayoutChg>
        <pc:sldLayoutChg chg="del">
          <pc:chgData name="Gip, Kerry" userId="32b1dc95-8e0f-4d4d-a123-1e7955f5962c" providerId="ADAL" clId="{19C6459C-9086-4ACF-A63D-6082BEC003C5}" dt="2021-08-04T19:12:50.228" v="155" actId="47"/>
          <pc:sldLayoutMkLst>
            <pc:docMk/>
            <pc:sldMasterMk cId="2476907390" sldId="2147483726"/>
            <pc:sldLayoutMk cId="1744342807" sldId="2147483745"/>
          </pc:sldLayoutMkLst>
        </pc:sldLayoutChg>
        <pc:sldLayoutChg chg="del">
          <pc:chgData name="Gip, Kerry" userId="32b1dc95-8e0f-4d4d-a123-1e7955f5962c" providerId="ADAL" clId="{19C6459C-9086-4ACF-A63D-6082BEC003C5}" dt="2021-08-04T19:12:50.691" v="156" actId="47"/>
          <pc:sldLayoutMkLst>
            <pc:docMk/>
            <pc:sldMasterMk cId="2476907390" sldId="2147483726"/>
            <pc:sldLayoutMk cId="435164453" sldId="2147483746"/>
          </pc:sldLayoutMkLst>
        </pc:sldLayoutChg>
      </pc:sldMasterChg>
    </pc:docChg>
  </pc:docChgLst>
  <pc:docChgLst>
    <pc:chgData name="Purvis, Deryl" userId="S::deryl.purvis@travelport.com::820b66dd-6231-4b61-a61d-7e35ea1910ab" providerId="AD" clId="Web-{2DB952EC-A3B1-B6AC-C461-DEB57EDB8323}"/>
    <pc:docChg chg="modSld">
      <pc:chgData name="Purvis, Deryl" userId="S::deryl.purvis@travelport.com::820b66dd-6231-4b61-a61d-7e35ea1910ab" providerId="AD" clId="Web-{2DB952EC-A3B1-B6AC-C461-DEB57EDB8323}" dt="2021-02-23T20:43:23.660" v="26" actId="20577"/>
      <pc:docMkLst>
        <pc:docMk/>
      </pc:docMkLst>
      <pc:sldChg chg="modSp">
        <pc:chgData name="Purvis, Deryl" userId="S::deryl.purvis@travelport.com::820b66dd-6231-4b61-a61d-7e35ea1910ab" providerId="AD" clId="Web-{2DB952EC-A3B1-B6AC-C461-DEB57EDB8323}" dt="2021-02-23T20:43:23.660" v="26" actId="20577"/>
        <pc:sldMkLst>
          <pc:docMk/>
          <pc:sldMk cId="3932928276" sldId="2134804805"/>
        </pc:sldMkLst>
        <pc:spChg chg="mod">
          <ac:chgData name="Purvis, Deryl" userId="S::deryl.purvis@travelport.com::820b66dd-6231-4b61-a61d-7e35ea1910ab" providerId="AD" clId="Web-{2DB952EC-A3B1-B6AC-C461-DEB57EDB8323}" dt="2021-02-23T20:43:15.582" v="18" actId="20577"/>
          <ac:spMkLst>
            <pc:docMk/>
            <pc:sldMk cId="3932928276" sldId="2134804805"/>
            <ac:spMk id="6" creationId="{D23B9341-6BE0-4915-AD1F-50A270B681F9}"/>
          </ac:spMkLst>
        </pc:spChg>
        <pc:spChg chg="mod">
          <ac:chgData name="Purvis, Deryl" userId="S::deryl.purvis@travelport.com::820b66dd-6231-4b61-a61d-7e35ea1910ab" providerId="AD" clId="Web-{2DB952EC-A3B1-B6AC-C461-DEB57EDB8323}" dt="2021-02-23T20:43:23.660" v="26" actId="20577"/>
          <ac:spMkLst>
            <pc:docMk/>
            <pc:sldMk cId="3932928276" sldId="2134804805"/>
            <ac:spMk id="7" creationId="{4EC9F072-B422-4CBE-BDFF-DB7434D7A23B}"/>
          </ac:spMkLst>
        </pc:spChg>
      </pc:sldChg>
      <pc:sldChg chg="modSp">
        <pc:chgData name="Purvis, Deryl" userId="S::deryl.purvis@travelport.com::820b66dd-6231-4b61-a61d-7e35ea1910ab" providerId="AD" clId="Web-{2DB952EC-A3B1-B6AC-C461-DEB57EDB8323}" dt="2021-02-23T20:42:59.784" v="4" actId="20577"/>
        <pc:sldMkLst>
          <pc:docMk/>
          <pc:sldMk cId="1334083853" sldId="2134804806"/>
        </pc:sldMkLst>
        <pc:spChg chg="mod">
          <ac:chgData name="Purvis, Deryl" userId="S::deryl.purvis@travelport.com::820b66dd-6231-4b61-a61d-7e35ea1910ab" providerId="AD" clId="Web-{2DB952EC-A3B1-B6AC-C461-DEB57EDB8323}" dt="2021-02-23T20:42:59.784" v="4" actId="20577"/>
          <ac:spMkLst>
            <pc:docMk/>
            <pc:sldMk cId="1334083853" sldId="2134804806"/>
            <ac:spMk id="6" creationId="{9BE42173-73E4-4233-BB5C-200255DEB644}"/>
          </ac:spMkLst>
        </pc:spChg>
      </pc:sldChg>
    </pc:docChg>
  </pc:docChgLst>
  <pc:docChgLst>
    <pc:chgData name="Purvis, Deryl" userId="S::deryl.purvis@travelport.com::820b66dd-6231-4b61-a61d-7e35ea1910ab" providerId="AD" clId="Web-{4D305B93-3505-C55C-B044-7E839E9EED15}"/>
    <pc:docChg chg="modSld">
      <pc:chgData name="Purvis, Deryl" userId="S::deryl.purvis@travelport.com::820b66dd-6231-4b61-a61d-7e35ea1910ab" providerId="AD" clId="Web-{4D305B93-3505-C55C-B044-7E839E9EED15}" dt="2021-02-23T20:46:58.646" v="50" actId="20577"/>
      <pc:docMkLst>
        <pc:docMk/>
      </pc:docMkLst>
      <pc:sldChg chg="modSp">
        <pc:chgData name="Purvis, Deryl" userId="S::deryl.purvis@travelport.com::820b66dd-6231-4b61-a61d-7e35ea1910ab" providerId="AD" clId="Web-{4D305B93-3505-C55C-B044-7E839E9EED15}" dt="2021-02-23T20:46:58.646" v="50" actId="20577"/>
        <pc:sldMkLst>
          <pc:docMk/>
          <pc:sldMk cId="3932928276" sldId="2134804805"/>
        </pc:sldMkLst>
        <pc:spChg chg="mod">
          <ac:chgData name="Purvis, Deryl" userId="S::deryl.purvis@travelport.com::820b66dd-6231-4b61-a61d-7e35ea1910ab" providerId="AD" clId="Web-{4D305B93-3505-C55C-B044-7E839E9EED15}" dt="2021-02-23T20:46:10.206" v="9" actId="20577"/>
          <ac:spMkLst>
            <pc:docMk/>
            <pc:sldMk cId="3932928276" sldId="2134804805"/>
            <ac:spMk id="6" creationId="{D23B9341-6BE0-4915-AD1F-50A270B681F9}"/>
          </ac:spMkLst>
        </pc:spChg>
        <pc:spChg chg="mod">
          <ac:chgData name="Purvis, Deryl" userId="S::deryl.purvis@travelport.com::820b66dd-6231-4b61-a61d-7e35ea1910ab" providerId="AD" clId="Web-{4D305B93-3505-C55C-B044-7E839E9EED15}" dt="2021-02-23T20:46:58.646" v="50" actId="20577"/>
          <ac:spMkLst>
            <pc:docMk/>
            <pc:sldMk cId="3932928276" sldId="2134804805"/>
            <ac:spMk id="7" creationId="{4EC9F072-B422-4CBE-BDFF-DB7434D7A23B}"/>
          </ac:spMkLst>
        </pc:spChg>
      </pc:sldChg>
    </pc:docChg>
  </pc:docChgLst>
  <pc:docChgLst>
    <pc:chgData name="Ashley Feeney" userId="8481a985-cbb3-4113-8119-ba2515e9d814" providerId="ADAL" clId="{3B33F96B-B692-4644-8C52-39A15A8266C1}"/>
    <pc:docChg chg="modSld">
      <pc:chgData name="Ashley Feeney" userId="8481a985-cbb3-4113-8119-ba2515e9d814" providerId="ADAL" clId="{3B33F96B-B692-4644-8C52-39A15A8266C1}" dt="2021-03-01T23:34:07.231" v="5" actId="1076"/>
      <pc:docMkLst>
        <pc:docMk/>
      </pc:docMkLst>
      <pc:sldChg chg="addSp modSp mod">
        <pc:chgData name="Ashley Feeney" userId="8481a985-cbb3-4113-8119-ba2515e9d814" providerId="ADAL" clId="{3B33F96B-B692-4644-8C52-39A15A8266C1}" dt="2021-03-01T23:34:07.231" v="5" actId="1076"/>
        <pc:sldMkLst>
          <pc:docMk/>
          <pc:sldMk cId="691886606" sldId="2134804827"/>
        </pc:sldMkLst>
        <pc:picChg chg="add mod">
          <ac:chgData name="Ashley Feeney" userId="8481a985-cbb3-4113-8119-ba2515e9d814" providerId="ADAL" clId="{3B33F96B-B692-4644-8C52-39A15A8266C1}" dt="2021-03-01T23:34:07.231" v="5" actId="1076"/>
          <ac:picMkLst>
            <pc:docMk/>
            <pc:sldMk cId="691886606" sldId="2134804827"/>
            <ac:picMk id="97" creationId="{B200591E-861B-4870-AFE0-F658C0300914}"/>
          </ac:picMkLst>
        </pc:picChg>
      </pc:sldChg>
    </pc:docChg>
  </pc:docChgLst>
  <pc:docChgLst>
    <pc:chgData name="James Carter" userId="ca5c84ef-74eb-4486-8849-77434a34bde4" providerId="ADAL" clId="{9A12CF41-E949-45AA-AF9B-4EB682651725}"/>
    <pc:docChg chg="undo redo custSel addSld delSld modSld modMainMaster modSection">
      <pc:chgData name="James Carter" userId="ca5c84ef-74eb-4486-8849-77434a34bde4" providerId="ADAL" clId="{9A12CF41-E949-45AA-AF9B-4EB682651725}" dt="2021-02-16T11:03:01.129" v="1860" actId="20577"/>
      <pc:docMkLst>
        <pc:docMk/>
      </pc:docMkLst>
      <pc:sldChg chg="addSp delSp modSp del mod chgLayout">
        <pc:chgData name="James Carter" userId="ca5c84ef-74eb-4486-8849-77434a34bde4" providerId="ADAL" clId="{9A12CF41-E949-45AA-AF9B-4EB682651725}" dt="2021-02-16T09:39:31.430" v="200" actId="47"/>
        <pc:sldMkLst>
          <pc:docMk/>
          <pc:sldMk cId="1641703700" sldId="263"/>
        </pc:sldMkLst>
        <pc:spChg chg="add mod ord">
          <ac:chgData name="James Carter" userId="ca5c84ef-74eb-4486-8849-77434a34bde4" providerId="ADAL" clId="{9A12CF41-E949-45AA-AF9B-4EB682651725}" dt="2021-02-16T09:39:17.326" v="171" actId="700"/>
          <ac:spMkLst>
            <pc:docMk/>
            <pc:sldMk cId="1641703700" sldId="263"/>
            <ac:spMk id="2" creationId="{F82FC960-215F-4E77-AC66-1999CDA10B24}"/>
          </ac:spMkLst>
        </pc:spChg>
        <pc:spChg chg="mod ord">
          <ac:chgData name="James Carter" userId="ca5c84ef-74eb-4486-8849-77434a34bde4" providerId="ADAL" clId="{9A12CF41-E949-45AA-AF9B-4EB682651725}" dt="2021-02-16T09:39:17.326" v="171" actId="700"/>
          <ac:spMkLst>
            <pc:docMk/>
            <pc:sldMk cId="1641703700" sldId="263"/>
            <ac:spMk id="9" creationId="{8908E88F-DA41-4334-A6EA-D62F2F979B26}"/>
          </ac:spMkLst>
        </pc:spChg>
        <pc:spChg chg="del">
          <ac:chgData name="James Carter" userId="ca5c84ef-74eb-4486-8849-77434a34bde4" providerId="ADAL" clId="{9A12CF41-E949-45AA-AF9B-4EB682651725}" dt="2021-02-16T09:39:17.326" v="171" actId="700"/>
          <ac:spMkLst>
            <pc:docMk/>
            <pc:sldMk cId="1641703700" sldId="263"/>
            <ac:spMk id="10" creationId="{178ECD2A-A8AC-449C-85F3-A06358004944}"/>
          </ac:spMkLst>
        </pc:spChg>
      </pc:sldChg>
      <pc:sldChg chg="del">
        <pc:chgData name="James Carter" userId="ca5c84ef-74eb-4486-8849-77434a34bde4" providerId="ADAL" clId="{9A12CF41-E949-45AA-AF9B-4EB682651725}" dt="2021-02-16T10:46:55.077" v="1335" actId="47"/>
        <pc:sldMkLst>
          <pc:docMk/>
          <pc:sldMk cId="2945879063" sldId="269"/>
        </pc:sldMkLst>
      </pc:sldChg>
      <pc:sldChg chg="del">
        <pc:chgData name="James Carter" userId="ca5c84ef-74eb-4486-8849-77434a34bde4" providerId="ADAL" clId="{9A12CF41-E949-45AA-AF9B-4EB682651725}" dt="2021-02-16T10:59:36.669" v="1798" actId="47"/>
        <pc:sldMkLst>
          <pc:docMk/>
          <pc:sldMk cId="3007106365" sldId="270"/>
        </pc:sldMkLst>
      </pc:sldChg>
      <pc:sldChg chg="del">
        <pc:chgData name="James Carter" userId="ca5c84ef-74eb-4486-8849-77434a34bde4" providerId="ADAL" clId="{9A12CF41-E949-45AA-AF9B-4EB682651725}" dt="2021-02-16T11:00:22.334" v="1824" actId="47"/>
        <pc:sldMkLst>
          <pc:docMk/>
          <pc:sldMk cId="1220190606" sldId="271"/>
        </pc:sldMkLst>
      </pc:sldChg>
      <pc:sldChg chg="del">
        <pc:chgData name="James Carter" userId="ca5c84ef-74eb-4486-8849-77434a34bde4" providerId="ADAL" clId="{9A12CF41-E949-45AA-AF9B-4EB682651725}" dt="2021-02-16T09:52:24.159" v="282" actId="47"/>
        <pc:sldMkLst>
          <pc:docMk/>
          <pc:sldMk cId="1248149361" sldId="277"/>
        </pc:sldMkLst>
      </pc:sldChg>
      <pc:sldChg chg="del">
        <pc:chgData name="James Carter" userId="ca5c84ef-74eb-4486-8849-77434a34bde4" providerId="ADAL" clId="{9A12CF41-E949-45AA-AF9B-4EB682651725}" dt="2021-02-16T09:58:03.782" v="684" actId="47"/>
        <pc:sldMkLst>
          <pc:docMk/>
          <pc:sldMk cId="940159624" sldId="281"/>
        </pc:sldMkLst>
      </pc:sldChg>
      <pc:sldChg chg="del">
        <pc:chgData name="James Carter" userId="ca5c84ef-74eb-4486-8849-77434a34bde4" providerId="ADAL" clId="{9A12CF41-E949-45AA-AF9B-4EB682651725}" dt="2021-02-16T09:59:12.444" v="744" actId="47"/>
        <pc:sldMkLst>
          <pc:docMk/>
          <pc:sldMk cId="4151927095" sldId="282"/>
        </pc:sldMkLst>
      </pc:sldChg>
      <pc:sldChg chg="del">
        <pc:chgData name="James Carter" userId="ca5c84ef-74eb-4486-8849-77434a34bde4" providerId="ADAL" clId="{9A12CF41-E949-45AA-AF9B-4EB682651725}" dt="2021-02-16T10:57:57.092" v="1743" actId="47"/>
        <pc:sldMkLst>
          <pc:docMk/>
          <pc:sldMk cId="314790456" sldId="289"/>
        </pc:sldMkLst>
      </pc:sldChg>
      <pc:sldChg chg="del">
        <pc:chgData name="James Carter" userId="ca5c84ef-74eb-4486-8849-77434a34bde4" providerId="ADAL" clId="{9A12CF41-E949-45AA-AF9B-4EB682651725}" dt="2021-02-16T09:57:15.790" v="610" actId="47"/>
        <pc:sldMkLst>
          <pc:docMk/>
          <pc:sldMk cId="3120585623" sldId="290"/>
        </pc:sldMkLst>
      </pc:sldChg>
      <pc:sldChg chg="del">
        <pc:chgData name="James Carter" userId="ca5c84ef-74eb-4486-8849-77434a34bde4" providerId="ADAL" clId="{9A12CF41-E949-45AA-AF9B-4EB682651725}" dt="2021-02-16T10:37:17.387" v="1046" actId="47"/>
        <pc:sldMkLst>
          <pc:docMk/>
          <pc:sldMk cId="1896533103" sldId="293"/>
        </pc:sldMkLst>
      </pc:sldChg>
      <pc:sldChg chg="del">
        <pc:chgData name="James Carter" userId="ca5c84ef-74eb-4486-8849-77434a34bde4" providerId="ADAL" clId="{9A12CF41-E949-45AA-AF9B-4EB682651725}" dt="2021-02-16T10:35:54.733" v="968" actId="47"/>
        <pc:sldMkLst>
          <pc:docMk/>
          <pc:sldMk cId="3484842919" sldId="295"/>
        </pc:sldMkLst>
      </pc:sldChg>
      <pc:sldChg chg="del">
        <pc:chgData name="James Carter" userId="ca5c84ef-74eb-4486-8849-77434a34bde4" providerId="ADAL" clId="{9A12CF41-E949-45AA-AF9B-4EB682651725}" dt="2021-02-16T10:34:47.679" v="896" actId="47"/>
        <pc:sldMkLst>
          <pc:docMk/>
          <pc:sldMk cId="2083051601" sldId="296"/>
        </pc:sldMkLst>
      </pc:sldChg>
      <pc:sldChg chg="modSp del mod">
        <pc:chgData name="James Carter" userId="ca5c84ef-74eb-4486-8849-77434a34bde4" providerId="ADAL" clId="{9A12CF41-E949-45AA-AF9B-4EB682651725}" dt="2021-02-16T10:41:35.801" v="1136" actId="47"/>
        <pc:sldMkLst>
          <pc:docMk/>
          <pc:sldMk cId="2955647296" sldId="300"/>
        </pc:sldMkLst>
        <pc:spChg chg="mod">
          <ac:chgData name="James Carter" userId="ca5c84ef-74eb-4486-8849-77434a34bde4" providerId="ADAL" clId="{9A12CF41-E949-45AA-AF9B-4EB682651725}" dt="2021-02-16T10:39:48.410" v="1103" actId="962"/>
          <ac:spMkLst>
            <pc:docMk/>
            <pc:sldMk cId="2955647296" sldId="300"/>
            <ac:spMk id="4" creationId="{3F8596BB-D5E1-40AF-8DA4-1F1398954502}"/>
          </ac:spMkLst>
        </pc:spChg>
      </pc:sldChg>
      <pc:sldChg chg="addSp delSp modSp del mod chgLayout">
        <pc:chgData name="James Carter" userId="ca5c84ef-74eb-4486-8849-77434a34bde4" providerId="ADAL" clId="{9A12CF41-E949-45AA-AF9B-4EB682651725}" dt="2021-02-16T09:39:45.628" v="223" actId="47"/>
        <pc:sldMkLst>
          <pc:docMk/>
          <pc:sldMk cId="1457892211" sldId="305"/>
        </pc:sldMkLst>
        <pc:spChg chg="add mod ord">
          <ac:chgData name="James Carter" userId="ca5c84ef-74eb-4486-8849-77434a34bde4" providerId="ADAL" clId="{9A12CF41-E949-45AA-AF9B-4EB682651725}" dt="2021-02-16T09:38:28.955" v="104" actId="700"/>
          <ac:spMkLst>
            <pc:docMk/>
            <pc:sldMk cId="1457892211" sldId="305"/>
            <ac:spMk id="2" creationId="{A554E63F-B21F-46EA-9B14-1E1871FFEA5A}"/>
          </ac:spMkLst>
        </pc:spChg>
        <pc:spChg chg="mod ord">
          <ac:chgData name="James Carter" userId="ca5c84ef-74eb-4486-8849-77434a34bde4" providerId="ADAL" clId="{9A12CF41-E949-45AA-AF9B-4EB682651725}" dt="2021-02-16T09:38:28.955" v="104" actId="700"/>
          <ac:spMkLst>
            <pc:docMk/>
            <pc:sldMk cId="1457892211" sldId="305"/>
            <ac:spMk id="7" creationId="{4D5F39B9-EE6E-45AF-9959-613A84B40CC8}"/>
          </ac:spMkLst>
        </pc:spChg>
        <pc:spChg chg="del">
          <ac:chgData name="James Carter" userId="ca5c84ef-74eb-4486-8849-77434a34bde4" providerId="ADAL" clId="{9A12CF41-E949-45AA-AF9B-4EB682651725}" dt="2021-02-16T09:38:28.955" v="104" actId="700"/>
          <ac:spMkLst>
            <pc:docMk/>
            <pc:sldMk cId="1457892211" sldId="305"/>
            <ac:spMk id="8" creationId="{0C0FCFEB-846C-4227-BBCB-5AEEAE2BC61E}"/>
          </ac:spMkLst>
        </pc:spChg>
      </pc:sldChg>
      <pc:sldChg chg="del">
        <pc:chgData name="James Carter" userId="ca5c84ef-74eb-4486-8849-77434a34bde4" providerId="ADAL" clId="{9A12CF41-E949-45AA-AF9B-4EB682651725}" dt="2021-02-16T09:39:13.606" v="170" actId="47"/>
        <pc:sldMkLst>
          <pc:docMk/>
          <pc:sldMk cId="1900052625" sldId="310"/>
        </pc:sldMkLst>
      </pc:sldChg>
      <pc:sldChg chg="addSp delSp modSp del mod chgLayout">
        <pc:chgData name="James Carter" userId="ca5c84ef-74eb-4486-8849-77434a34bde4" providerId="ADAL" clId="{9A12CF41-E949-45AA-AF9B-4EB682651725}" dt="2021-02-16T09:38:54.391" v="128" actId="47"/>
        <pc:sldMkLst>
          <pc:docMk/>
          <pc:sldMk cId="4265570114" sldId="311"/>
        </pc:sldMkLst>
        <pc:spChg chg="add mod ord">
          <ac:chgData name="James Carter" userId="ca5c84ef-74eb-4486-8849-77434a34bde4" providerId="ADAL" clId="{9A12CF41-E949-45AA-AF9B-4EB682651725}" dt="2021-02-16T09:38:44.344" v="106" actId="700"/>
          <ac:spMkLst>
            <pc:docMk/>
            <pc:sldMk cId="4265570114" sldId="311"/>
            <ac:spMk id="2" creationId="{ACA55E69-CB0A-4818-B014-F7E6E00AC5F6}"/>
          </ac:spMkLst>
        </pc:spChg>
        <pc:spChg chg="mod ord">
          <ac:chgData name="James Carter" userId="ca5c84ef-74eb-4486-8849-77434a34bde4" providerId="ADAL" clId="{9A12CF41-E949-45AA-AF9B-4EB682651725}" dt="2021-02-16T09:38:44.344" v="106" actId="700"/>
          <ac:spMkLst>
            <pc:docMk/>
            <pc:sldMk cId="4265570114" sldId="311"/>
            <ac:spMk id="4" creationId="{F0FE712B-39B8-477C-9409-14CDCFD4FC73}"/>
          </ac:spMkLst>
        </pc:spChg>
        <pc:spChg chg="del">
          <ac:chgData name="James Carter" userId="ca5c84ef-74eb-4486-8849-77434a34bde4" providerId="ADAL" clId="{9A12CF41-E949-45AA-AF9B-4EB682651725}" dt="2021-02-16T09:38:44.344" v="106" actId="700"/>
          <ac:spMkLst>
            <pc:docMk/>
            <pc:sldMk cId="4265570114" sldId="311"/>
            <ac:spMk id="5" creationId="{DBAB2914-9099-4FF8-A70E-73A428E7037C}"/>
          </ac:spMkLst>
        </pc:spChg>
      </pc:sldChg>
      <pc:sldChg chg="del">
        <pc:chgData name="James Carter" userId="ca5c84ef-74eb-4486-8849-77434a34bde4" providerId="ADAL" clId="{9A12CF41-E949-45AA-AF9B-4EB682651725}" dt="2021-02-16T09:44:17.980" v="247" actId="47"/>
        <pc:sldMkLst>
          <pc:docMk/>
          <pc:sldMk cId="214897009" sldId="312"/>
        </pc:sldMkLst>
      </pc:sldChg>
      <pc:sldChg chg="del">
        <pc:chgData name="James Carter" userId="ca5c84ef-74eb-4486-8849-77434a34bde4" providerId="ADAL" clId="{9A12CF41-E949-45AA-AF9B-4EB682651725}" dt="2021-02-16T09:52:55.838" v="318" actId="47"/>
        <pc:sldMkLst>
          <pc:docMk/>
          <pc:sldMk cId="3411309287" sldId="316"/>
        </pc:sldMkLst>
      </pc:sldChg>
      <pc:sldChg chg="del">
        <pc:chgData name="James Carter" userId="ca5c84ef-74eb-4486-8849-77434a34bde4" providerId="ADAL" clId="{9A12CF41-E949-45AA-AF9B-4EB682651725}" dt="2021-02-16T09:53:25.766" v="356" actId="47"/>
        <pc:sldMkLst>
          <pc:docMk/>
          <pc:sldMk cId="1866842852" sldId="318"/>
        </pc:sldMkLst>
      </pc:sldChg>
      <pc:sldChg chg="del">
        <pc:chgData name="James Carter" userId="ca5c84ef-74eb-4486-8849-77434a34bde4" providerId="ADAL" clId="{9A12CF41-E949-45AA-AF9B-4EB682651725}" dt="2021-02-16T10:39:27.307" v="1099" actId="47"/>
        <pc:sldMkLst>
          <pc:docMk/>
          <pc:sldMk cId="38037555" sldId="319"/>
        </pc:sldMkLst>
      </pc:sldChg>
      <pc:sldChg chg="modSp del mod">
        <pc:chgData name="James Carter" userId="ca5c84ef-74eb-4486-8849-77434a34bde4" providerId="ADAL" clId="{9A12CF41-E949-45AA-AF9B-4EB682651725}" dt="2021-02-16T10:43:53.870" v="1227" actId="47"/>
        <pc:sldMkLst>
          <pc:docMk/>
          <pc:sldMk cId="2585039857" sldId="320"/>
        </pc:sldMkLst>
        <pc:spChg chg="mod">
          <ac:chgData name="James Carter" userId="ca5c84ef-74eb-4486-8849-77434a34bde4" providerId="ADAL" clId="{9A12CF41-E949-45AA-AF9B-4EB682651725}" dt="2021-02-16T10:42:30.392" v="1148" actId="962"/>
          <ac:spMkLst>
            <pc:docMk/>
            <pc:sldMk cId="2585039857" sldId="320"/>
            <ac:spMk id="25" creationId="{132343B0-BA09-40F3-9E5B-B3C75347AE67}"/>
          </ac:spMkLst>
        </pc:spChg>
      </pc:sldChg>
      <pc:sldChg chg="del">
        <pc:chgData name="James Carter" userId="ca5c84ef-74eb-4486-8849-77434a34bde4" providerId="ADAL" clId="{9A12CF41-E949-45AA-AF9B-4EB682651725}" dt="2021-02-16T10:43:38.676" v="1226" actId="47"/>
        <pc:sldMkLst>
          <pc:docMk/>
          <pc:sldMk cId="2728712897" sldId="321"/>
        </pc:sldMkLst>
      </pc:sldChg>
      <pc:sldChg chg="del">
        <pc:chgData name="James Carter" userId="ca5c84ef-74eb-4486-8849-77434a34bde4" providerId="ADAL" clId="{9A12CF41-E949-45AA-AF9B-4EB682651725}" dt="2021-02-16T10:51:50.950" v="1385" actId="47"/>
        <pc:sldMkLst>
          <pc:docMk/>
          <pc:sldMk cId="3879130404" sldId="322"/>
        </pc:sldMkLst>
      </pc:sldChg>
      <pc:sldChg chg="del">
        <pc:chgData name="James Carter" userId="ca5c84ef-74eb-4486-8849-77434a34bde4" providerId="ADAL" clId="{9A12CF41-E949-45AA-AF9B-4EB682651725}" dt="2021-02-16T10:58:59.190" v="1775" actId="47"/>
        <pc:sldMkLst>
          <pc:docMk/>
          <pc:sldMk cId="4183492291" sldId="324"/>
        </pc:sldMkLst>
      </pc:sldChg>
      <pc:sldChg chg="del">
        <pc:chgData name="James Carter" userId="ca5c84ef-74eb-4486-8849-77434a34bde4" providerId="ADAL" clId="{9A12CF41-E949-45AA-AF9B-4EB682651725}" dt="2021-02-16T10:56:04.941" v="1561" actId="47"/>
        <pc:sldMkLst>
          <pc:docMk/>
          <pc:sldMk cId="1379170278" sldId="326"/>
        </pc:sldMkLst>
      </pc:sldChg>
      <pc:sldChg chg="del">
        <pc:chgData name="James Carter" userId="ca5c84ef-74eb-4486-8849-77434a34bde4" providerId="ADAL" clId="{9A12CF41-E949-45AA-AF9B-4EB682651725}" dt="2021-02-16T10:52:49.555" v="1484" actId="47"/>
        <pc:sldMkLst>
          <pc:docMk/>
          <pc:sldMk cId="38731367" sldId="327"/>
        </pc:sldMkLst>
      </pc:sldChg>
      <pc:sldChg chg="del">
        <pc:chgData name="James Carter" userId="ca5c84ef-74eb-4486-8849-77434a34bde4" providerId="ADAL" clId="{9A12CF41-E949-45AA-AF9B-4EB682651725}" dt="2021-02-16T10:56:38.866" v="1618" actId="47"/>
        <pc:sldMkLst>
          <pc:docMk/>
          <pc:sldMk cId="1322425976" sldId="2134804798"/>
        </pc:sldMkLst>
      </pc:sldChg>
      <pc:sldChg chg="modSp new mod">
        <pc:chgData name="James Carter" userId="ca5c84ef-74eb-4486-8849-77434a34bde4" providerId="ADAL" clId="{9A12CF41-E949-45AA-AF9B-4EB682651725}" dt="2021-02-16T09:38:52.485" v="127" actId="20577"/>
        <pc:sldMkLst>
          <pc:docMk/>
          <pc:sldMk cId="796826020" sldId="2134804799"/>
        </pc:sldMkLst>
        <pc:spChg chg="mod">
          <ac:chgData name="James Carter" userId="ca5c84ef-74eb-4486-8849-77434a34bde4" providerId="ADAL" clId="{9A12CF41-E949-45AA-AF9B-4EB682651725}" dt="2021-02-16T09:38:52.485" v="127" actId="20577"/>
          <ac:spMkLst>
            <pc:docMk/>
            <pc:sldMk cId="796826020" sldId="2134804799"/>
            <ac:spMk id="3" creationId="{E34D5770-1E29-4977-AABF-6CEC557E09D8}"/>
          </ac:spMkLst>
        </pc:spChg>
      </pc:sldChg>
      <pc:sldChg chg="modSp new mod">
        <pc:chgData name="James Carter" userId="ca5c84ef-74eb-4486-8849-77434a34bde4" providerId="ADAL" clId="{9A12CF41-E949-45AA-AF9B-4EB682651725}" dt="2021-02-16T09:39:09.200" v="169" actId="20577"/>
        <pc:sldMkLst>
          <pc:docMk/>
          <pc:sldMk cId="2439411669" sldId="2134804800"/>
        </pc:sldMkLst>
        <pc:spChg chg="mod">
          <ac:chgData name="James Carter" userId="ca5c84ef-74eb-4486-8849-77434a34bde4" providerId="ADAL" clId="{9A12CF41-E949-45AA-AF9B-4EB682651725}" dt="2021-02-16T09:39:09.200" v="169" actId="20577"/>
          <ac:spMkLst>
            <pc:docMk/>
            <pc:sldMk cId="2439411669" sldId="2134804800"/>
            <ac:spMk id="3" creationId="{F114E522-E485-435A-95F7-10A9E5F180A3}"/>
          </ac:spMkLst>
        </pc:spChg>
      </pc:sldChg>
      <pc:sldChg chg="modSp new mod">
        <pc:chgData name="James Carter" userId="ca5c84ef-74eb-4486-8849-77434a34bde4" providerId="ADAL" clId="{9A12CF41-E949-45AA-AF9B-4EB682651725}" dt="2021-02-16T09:39:28.695" v="199" actId="20577"/>
        <pc:sldMkLst>
          <pc:docMk/>
          <pc:sldMk cId="1119644011" sldId="2134804801"/>
        </pc:sldMkLst>
        <pc:spChg chg="mod">
          <ac:chgData name="James Carter" userId="ca5c84ef-74eb-4486-8849-77434a34bde4" providerId="ADAL" clId="{9A12CF41-E949-45AA-AF9B-4EB682651725}" dt="2021-02-16T09:39:28.695" v="199" actId="20577"/>
          <ac:spMkLst>
            <pc:docMk/>
            <pc:sldMk cId="1119644011" sldId="2134804801"/>
            <ac:spMk id="3" creationId="{9859ADBB-CDBD-47B6-A07B-51A524527EA1}"/>
          </ac:spMkLst>
        </pc:spChg>
      </pc:sldChg>
      <pc:sldChg chg="modSp new mod">
        <pc:chgData name="James Carter" userId="ca5c84ef-74eb-4486-8849-77434a34bde4" providerId="ADAL" clId="{9A12CF41-E949-45AA-AF9B-4EB682651725}" dt="2021-02-16T09:39:42.614" v="222" actId="20577"/>
        <pc:sldMkLst>
          <pc:docMk/>
          <pc:sldMk cId="2342072641" sldId="2134804802"/>
        </pc:sldMkLst>
        <pc:spChg chg="mod">
          <ac:chgData name="James Carter" userId="ca5c84ef-74eb-4486-8849-77434a34bde4" providerId="ADAL" clId="{9A12CF41-E949-45AA-AF9B-4EB682651725}" dt="2021-02-16T09:39:42.614" v="222" actId="20577"/>
          <ac:spMkLst>
            <pc:docMk/>
            <pc:sldMk cId="2342072641" sldId="2134804802"/>
            <ac:spMk id="3" creationId="{AC90B1AC-EF8A-4AF1-9B24-B4CE1960407F}"/>
          </ac:spMkLst>
        </pc:spChg>
      </pc:sldChg>
      <pc:sldChg chg="addSp delSp modSp new mod modClrScheme chgLayout">
        <pc:chgData name="James Carter" userId="ca5c84ef-74eb-4486-8849-77434a34bde4" providerId="ADAL" clId="{9A12CF41-E949-45AA-AF9B-4EB682651725}" dt="2021-02-16T09:44:13.197" v="246" actId="20577"/>
        <pc:sldMkLst>
          <pc:docMk/>
          <pc:sldMk cId="3950499315" sldId="2134804803"/>
        </pc:sldMkLst>
        <pc:spChg chg="del mod ord">
          <ac:chgData name="James Carter" userId="ca5c84ef-74eb-4486-8849-77434a34bde4" providerId="ADAL" clId="{9A12CF41-E949-45AA-AF9B-4EB682651725}" dt="2021-02-16T09:44:07.961" v="225" actId="700"/>
          <ac:spMkLst>
            <pc:docMk/>
            <pc:sldMk cId="3950499315" sldId="2134804803"/>
            <ac:spMk id="2" creationId="{A4B60D57-C422-4AB3-A164-C3171176EC83}"/>
          </ac:spMkLst>
        </pc:spChg>
        <pc:spChg chg="del mod ord">
          <ac:chgData name="James Carter" userId="ca5c84ef-74eb-4486-8849-77434a34bde4" providerId="ADAL" clId="{9A12CF41-E949-45AA-AF9B-4EB682651725}" dt="2021-02-16T09:44:07.961" v="225" actId="700"/>
          <ac:spMkLst>
            <pc:docMk/>
            <pc:sldMk cId="3950499315" sldId="2134804803"/>
            <ac:spMk id="3" creationId="{197B467D-3F56-404C-82A1-E61D149212CC}"/>
          </ac:spMkLst>
        </pc:spChg>
        <pc:spChg chg="mod ord">
          <ac:chgData name="James Carter" userId="ca5c84ef-74eb-4486-8849-77434a34bde4" providerId="ADAL" clId="{9A12CF41-E949-45AA-AF9B-4EB682651725}" dt="2021-02-16T09:44:07.961" v="225" actId="700"/>
          <ac:spMkLst>
            <pc:docMk/>
            <pc:sldMk cId="3950499315" sldId="2134804803"/>
            <ac:spMk id="4" creationId="{7A296263-AC69-4EF9-AC79-1B6D26998908}"/>
          </ac:spMkLst>
        </pc:spChg>
        <pc:spChg chg="add mod ord">
          <ac:chgData name="James Carter" userId="ca5c84ef-74eb-4486-8849-77434a34bde4" providerId="ADAL" clId="{9A12CF41-E949-45AA-AF9B-4EB682651725}" dt="2021-02-16T09:44:13.197" v="246" actId="20577"/>
          <ac:spMkLst>
            <pc:docMk/>
            <pc:sldMk cId="3950499315" sldId="2134804803"/>
            <ac:spMk id="5" creationId="{86A077A0-0C7C-4125-91E0-40D2A43445CA}"/>
          </ac:spMkLst>
        </pc:spChg>
        <pc:spChg chg="add mod ord">
          <ac:chgData name="James Carter" userId="ca5c84ef-74eb-4486-8849-77434a34bde4" providerId="ADAL" clId="{9A12CF41-E949-45AA-AF9B-4EB682651725}" dt="2021-02-16T09:44:07.961" v="225" actId="700"/>
          <ac:spMkLst>
            <pc:docMk/>
            <pc:sldMk cId="3950499315" sldId="2134804803"/>
            <ac:spMk id="6" creationId="{C287D1A3-E178-43E1-A4CC-0868DB500764}"/>
          </ac:spMkLst>
        </pc:spChg>
      </pc:sldChg>
      <pc:sldChg chg="modSp new mod">
        <pc:chgData name="James Carter" userId="ca5c84ef-74eb-4486-8849-77434a34bde4" providerId="ADAL" clId="{9A12CF41-E949-45AA-AF9B-4EB682651725}" dt="2021-02-16T09:52:21.611" v="281"/>
        <pc:sldMkLst>
          <pc:docMk/>
          <pc:sldMk cId="2539729241" sldId="2134804804"/>
        </pc:sldMkLst>
        <pc:spChg chg="mod">
          <ac:chgData name="James Carter" userId="ca5c84ef-74eb-4486-8849-77434a34bde4" providerId="ADAL" clId="{9A12CF41-E949-45AA-AF9B-4EB682651725}" dt="2021-02-16T09:52:12.441" v="280" actId="20577"/>
          <ac:spMkLst>
            <pc:docMk/>
            <pc:sldMk cId="2539729241" sldId="2134804804"/>
            <ac:spMk id="3" creationId="{13F3989E-823F-4AF3-B93E-12C0A3DAFADE}"/>
          </ac:spMkLst>
        </pc:spChg>
        <pc:spChg chg="mod">
          <ac:chgData name="James Carter" userId="ca5c84ef-74eb-4486-8849-77434a34bde4" providerId="ADAL" clId="{9A12CF41-E949-45AA-AF9B-4EB682651725}" dt="2021-02-16T09:52:21.611" v="281"/>
          <ac:spMkLst>
            <pc:docMk/>
            <pc:sldMk cId="2539729241" sldId="2134804804"/>
            <ac:spMk id="4" creationId="{D11C3DCC-6F09-49B6-8F43-109F52775C53}"/>
          </ac:spMkLst>
        </pc:spChg>
      </pc:sldChg>
      <pc:sldChg chg="addSp delSp modSp new mod modClrScheme chgLayout">
        <pc:chgData name="James Carter" userId="ca5c84ef-74eb-4486-8849-77434a34bde4" providerId="ADAL" clId="{9A12CF41-E949-45AA-AF9B-4EB682651725}" dt="2021-02-16T11:01:58.317" v="1854"/>
        <pc:sldMkLst>
          <pc:docMk/>
          <pc:sldMk cId="3932928276" sldId="2134804805"/>
        </pc:sldMkLst>
        <pc:spChg chg="del mod ord">
          <ac:chgData name="James Carter" userId="ca5c84ef-74eb-4486-8849-77434a34bde4" providerId="ADAL" clId="{9A12CF41-E949-45AA-AF9B-4EB682651725}" dt="2021-02-16T09:52:33.495" v="284" actId="700"/>
          <ac:spMkLst>
            <pc:docMk/>
            <pc:sldMk cId="3932928276" sldId="2134804805"/>
            <ac:spMk id="2" creationId="{0FA0BDCF-C7C4-4DF6-9F6D-AC2BA114A735}"/>
          </ac:spMkLst>
        </pc:spChg>
        <pc:spChg chg="del mod ord">
          <ac:chgData name="James Carter" userId="ca5c84ef-74eb-4486-8849-77434a34bde4" providerId="ADAL" clId="{9A12CF41-E949-45AA-AF9B-4EB682651725}" dt="2021-02-16T09:52:33.495" v="284" actId="700"/>
          <ac:spMkLst>
            <pc:docMk/>
            <pc:sldMk cId="3932928276" sldId="2134804805"/>
            <ac:spMk id="3" creationId="{1D318D13-6330-48B5-8829-52E747050E93}"/>
          </ac:spMkLst>
        </pc:spChg>
        <pc:spChg chg="del mod ord">
          <ac:chgData name="James Carter" userId="ca5c84ef-74eb-4486-8849-77434a34bde4" providerId="ADAL" clId="{9A12CF41-E949-45AA-AF9B-4EB682651725}" dt="2021-02-16T09:52:33.495" v="284" actId="700"/>
          <ac:spMkLst>
            <pc:docMk/>
            <pc:sldMk cId="3932928276" sldId="2134804805"/>
            <ac:spMk id="4" creationId="{E6718B72-CB65-4B14-AC3E-C36CC3493D58}"/>
          </ac:spMkLst>
        </pc:spChg>
        <pc:spChg chg="mod ord">
          <ac:chgData name="James Carter" userId="ca5c84ef-74eb-4486-8849-77434a34bde4" providerId="ADAL" clId="{9A12CF41-E949-45AA-AF9B-4EB682651725}" dt="2021-02-16T09:52:33.495" v="284" actId="700"/>
          <ac:spMkLst>
            <pc:docMk/>
            <pc:sldMk cId="3932928276" sldId="2134804805"/>
            <ac:spMk id="5" creationId="{28C59915-D37B-45A3-A893-A02745D03A37}"/>
          </ac:spMkLst>
        </pc:spChg>
        <pc:spChg chg="add mod ord">
          <ac:chgData name="James Carter" userId="ca5c84ef-74eb-4486-8849-77434a34bde4" providerId="ADAL" clId="{9A12CF41-E949-45AA-AF9B-4EB682651725}" dt="2021-02-16T09:52:42.840" v="316" actId="20577"/>
          <ac:spMkLst>
            <pc:docMk/>
            <pc:sldMk cId="3932928276" sldId="2134804805"/>
            <ac:spMk id="6" creationId="{D23B9341-6BE0-4915-AD1F-50A270B681F9}"/>
          </ac:spMkLst>
        </pc:spChg>
        <pc:spChg chg="add mod ord">
          <ac:chgData name="James Carter" userId="ca5c84ef-74eb-4486-8849-77434a34bde4" providerId="ADAL" clId="{9A12CF41-E949-45AA-AF9B-4EB682651725}" dt="2021-02-16T09:52:33.495" v="284" actId="700"/>
          <ac:spMkLst>
            <pc:docMk/>
            <pc:sldMk cId="3932928276" sldId="2134804805"/>
            <ac:spMk id="7" creationId="{4EC9F072-B422-4CBE-BDFF-DB7434D7A23B}"/>
          </ac:spMkLst>
        </pc:spChg>
        <pc:spChg chg="add mod ord">
          <ac:chgData name="James Carter" userId="ca5c84ef-74eb-4486-8849-77434a34bde4" providerId="ADAL" clId="{9A12CF41-E949-45AA-AF9B-4EB682651725}" dt="2021-02-16T11:01:58.317" v="1854"/>
          <ac:spMkLst>
            <pc:docMk/>
            <pc:sldMk cId="3932928276" sldId="2134804805"/>
            <ac:spMk id="8" creationId="{46335351-ABE3-4DDA-965B-E2DE9B6FB5A4}"/>
          </ac:spMkLst>
        </pc:spChg>
      </pc:sldChg>
      <pc:sldChg chg="addSp delSp modSp new mod modClrScheme chgLayout">
        <pc:chgData name="James Carter" userId="ca5c84ef-74eb-4486-8849-77434a34bde4" providerId="ADAL" clId="{9A12CF41-E949-45AA-AF9B-4EB682651725}" dt="2021-02-16T11:02:07.899" v="1855"/>
        <pc:sldMkLst>
          <pc:docMk/>
          <pc:sldMk cId="1334083853" sldId="2134804806"/>
        </pc:sldMkLst>
        <pc:spChg chg="del mod ord">
          <ac:chgData name="James Carter" userId="ca5c84ef-74eb-4486-8849-77434a34bde4" providerId="ADAL" clId="{9A12CF41-E949-45AA-AF9B-4EB682651725}" dt="2021-02-16T09:53:06.768" v="320" actId="700"/>
          <ac:spMkLst>
            <pc:docMk/>
            <pc:sldMk cId="1334083853" sldId="2134804806"/>
            <ac:spMk id="2" creationId="{6A60B71B-E276-4352-927E-870CBDFA4101}"/>
          </ac:spMkLst>
        </pc:spChg>
        <pc:spChg chg="del mod ord">
          <ac:chgData name="James Carter" userId="ca5c84ef-74eb-4486-8849-77434a34bde4" providerId="ADAL" clId="{9A12CF41-E949-45AA-AF9B-4EB682651725}" dt="2021-02-16T09:53:06.768" v="320" actId="700"/>
          <ac:spMkLst>
            <pc:docMk/>
            <pc:sldMk cId="1334083853" sldId="2134804806"/>
            <ac:spMk id="3" creationId="{EB48E17A-D6C8-4FE9-8BCF-3DA467541848}"/>
          </ac:spMkLst>
        </pc:spChg>
        <pc:spChg chg="del mod ord">
          <ac:chgData name="James Carter" userId="ca5c84ef-74eb-4486-8849-77434a34bde4" providerId="ADAL" clId="{9A12CF41-E949-45AA-AF9B-4EB682651725}" dt="2021-02-16T09:53:06.768" v="320" actId="700"/>
          <ac:spMkLst>
            <pc:docMk/>
            <pc:sldMk cId="1334083853" sldId="2134804806"/>
            <ac:spMk id="4" creationId="{D0B87306-8580-441C-96E0-6097D427C5A8}"/>
          </ac:spMkLst>
        </pc:spChg>
        <pc:spChg chg="mod ord">
          <ac:chgData name="James Carter" userId="ca5c84ef-74eb-4486-8849-77434a34bde4" providerId="ADAL" clId="{9A12CF41-E949-45AA-AF9B-4EB682651725}" dt="2021-02-16T09:53:06.768" v="320" actId="700"/>
          <ac:spMkLst>
            <pc:docMk/>
            <pc:sldMk cId="1334083853" sldId="2134804806"/>
            <ac:spMk id="5" creationId="{525F631D-E57C-4D0F-8841-D108664101BF}"/>
          </ac:spMkLst>
        </pc:spChg>
        <pc:spChg chg="add mod ord">
          <ac:chgData name="James Carter" userId="ca5c84ef-74eb-4486-8849-77434a34bde4" providerId="ADAL" clId="{9A12CF41-E949-45AA-AF9B-4EB682651725}" dt="2021-02-16T09:53:15.008" v="354" actId="20577"/>
          <ac:spMkLst>
            <pc:docMk/>
            <pc:sldMk cId="1334083853" sldId="2134804806"/>
            <ac:spMk id="6" creationId="{9BE42173-73E4-4233-BB5C-200255DEB644}"/>
          </ac:spMkLst>
        </pc:spChg>
        <pc:spChg chg="add mod ord">
          <ac:chgData name="James Carter" userId="ca5c84ef-74eb-4486-8849-77434a34bde4" providerId="ADAL" clId="{9A12CF41-E949-45AA-AF9B-4EB682651725}" dt="2021-02-16T09:53:06.768" v="320" actId="700"/>
          <ac:spMkLst>
            <pc:docMk/>
            <pc:sldMk cId="1334083853" sldId="2134804806"/>
            <ac:spMk id="7" creationId="{223ECB33-3B01-4832-8E2C-3BFA4ACBEA60}"/>
          </ac:spMkLst>
        </pc:spChg>
        <pc:spChg chg="add mod ord">
          <ac:chgData name="James Carter" userId="ca5c84ef-74eb-4486-8849-77434a34bde4" providerId="ADAL" clId="{9A12CF41-E949-45AA-AF9B-4EB682651725}" dt="2021-02-16T11:02:07.899" v="1855"/>
          <ac:spMkLst>
            <pc:docMk/>
            <pc:sldMk cId="1334083853" sldId="2134804806"/>
            <ac:spMk id="8" creationId="{506A29C4-6202-4236-8848-006BB15A8A34}"/>
          </ac:spMkLst>
        </pc:spChg>
      </pc:sldChg>
      <pc:sldChg chg="addSp delSp modSp new del mod modClrScheme chgLayout">
        <pc:chgData name="James Carter" userId="ca5c84ef-74eb-4486-8849-77434a34bde4" providerId="ADAL" clId="{9A12CF41-E949-45AA-AF9B-4EB682651725}" dt="2021-02-16T09:57:12.309" v="609" actId="47"/>
        <pc:sldMkLst>
          <pc:docMk/>
          <pc:sldMk cId="3029474509" sldId="2134804807"/>
        </pc:sldMkLst>
        <pc:spChg chg="del mod ord">
          <ac:chgData name="James Carter" userId="ca5c84ef-74eb-4486-8849-77434a34bde4" providerId="ADAL" clId="{9A12CF41-E949-45AA-AF9B-4EB682651725}" dt="2021-02-16T09:53:38.094" v="358" actId="700"/>
          <ac:spMkLst>
            <pc:docMk/>
            <pc:sldMk cId="3029474509" sldId="2134804807"/>
            <ac:spMk id="2" creationId="{6128355F-9BF6-48B5-A5C3-6F0876277F63}"/>
          </ac:spMkLst>
        </pc:spChg>
        <pc:spChg chg="del mod ord">
          <ac:chgData name="James Carter" userId="ca5c84ef-74eb-4486-8849-77434a34bde4" providerId="ADAL" clId="{9A12CF41-E949-45AA-AF9B-4EB682651725}" dt="2021-02-16T09:53:38.094" v="358" actId="700"/>
          <ac:spMkLst>
            <pc:docMk/>
            <pc:sldMk cId="3029474509" sldId="2134804807"/>
            <ac:spMk id="3" creationId="{59E1721D-90F7-4B9C-A707-7803ED42430C}"/>
          </ac:spMkLst>
        </pc:spChg>
        <pc:spChg chg="del mod ord">
          <ac:chgData name="James Carter" userId="ca5c84ef-74eb-4486-8849-77434a34bde4" providerId="ADAL" clId="{9A12CF41-E949-45AA-AF9B-4EB682651725}" dt="2021-02-16T09:53:38.094" v="358" actId="700"/>
          <ac:spMkLst>
            <pc:docMk/>
            <pc:sldMk cId="3029474509" sldId="2134804807"/>
            <ac:spMk id="4" creationId="{2005ED87-0E3E-4DA0-BF43-E921948218BB}"/>
          </ac:spMkLst>
        </pc:spChg>
        <pc:spChg chg="mod ord">
          <ac:chgData name="James Carter" userId="ca5c84ef-74eb-4486-8849-77434a34bde4" providerId="ADAL" clId="{9A12CF41-E949-45AA-AF9B-4EB682651725}" dt="2021-02-16T09:53:38.094" v="358" actId="700"/>
          <ac:spMkLst>
            <pc:docMk/>
            <pc:sldMk cId="3029474509" sldId="2134804807"/>
            <ac:spMk id="5" creationId="{E1316E4B-49DA-443E-A6B7-065C82C87F15}"/>
          </ac:spMkLst>
        </pc:spChg>
        <pc:spChg chg="add mod ord">
          <ac:chgData name="James Carter" userId="ca5c84ef-74eb-4486-8849-77434a34bde4" providerId="ADAL" clId="{9A12CF41-E949-45AA-AF9B-4EB682651725}" dt="2021-02-16T09:53:45.888" v="392" actId="20577"/>
          <ac:spMkLst>
            <pc:docMk/>
            <pc:sldMk cId="3029474509" sldId="2134804807"/>
            <ac:spMk id="6" creationId="{81414537-0C40-4B70-99E8-158AB0412578}"/>
          </ac:spMkLst>
        </pc:spChg>
        <pc:spChg chg="add mod ord">
          <ac:chgData name="James Carter" userId="ca5c84ef-74eb-4486-8849-77434a34bde4" providerId="ADAL" clId="{9A12CF41-E949-45AA-AF9B-4EB682651725}" dt="2021-02-16T09:53:53.236" v="417" actId="20577"/>
          <ac:spMkLst>
            <pc:docMk/>
            <pc:sldMk cId="3029474509" sldId="2134804807"/>
            <ac:spMk id="7" creationId="{230DF06F-5C41-4553-9D11-0F2B8BEF2FEB}"/>
          </ac:spMkLst>
        </pc:spChg>
        <pc:spChg chg="add mod ord">
          <ac:chgData name="James Carter" userId="ca5c84ef-74eb-4486-8849-77434a34bde4" providerId="ADAL" clId="{9A12CF41-E949-45AA-AF9B-4EB682651725}" dt="2021-02-16T09:53:57.785" v="431" actId="20577"/>
          <ac:spMkLst>
            <pc:docMk/>
            <pc:sldMk cId="3029474509" sldId="2134804807"/>
            <ac:spMk id="8" creationId="{7C3CB484-FA36-4202-8666-0EBEFF56E630}"/>
          </ac:spMkLst>
        </pc:spChg>
        <pc:spChg chg="add mod ord">
          <ac:chgData name="James Carter" userId="ca5c84ef-74eb-4486-8849-77434a34bde4" providerId="ADAL" clId="{9A12CF41-E949-45AA-AF9B-4EB682651725}" dt="2021-02-16T09:54:05.984" v="471" actId="20577"/>
          <ac:spMkLst>
            <pc:docMk/>
            <pc:sldMk cId="3029474509" sldId="2134804807"/>
            <ac:spMk id="9" creationId="{AD7366B4-BB51-4575-B422-103CB4FE6668}"/>
          </ac:spMkLst>
        </pc:spChg>
      </pc:sldChg>
      <pc:sldChg chg="addSp delSp modSp new mod modClrScheme chgLayout">
        <pc:chgData name="James Carter" userId="ca5c84ef-74eb-4486-8849-77434a34bde4" providerId="ADAL" clId="{9A12CF41-E949-45AA-AF9B-4EB682651725}" dt="2021-02-16T09:57:08.656" v="608" actId="20577"/>
        <pc:sldMkLst>
          <pc:docMk/>
          <pc:sldMk cId="634121491" sldId="2134804808"/>
        </pc:sldMkLst>
        <pc:spChg chg="del mod ord">
          <ac:chgData name="James Carter" userId="ca5c84ef-74eb-4486-8849-77434a34bde4" providerId="ADAL" clId="{9A12CF41-E949-45AA-AF9B-4EB682651725}" dt="2021-02-16T09:56:27.835" v="480" actId="700"/>
          <ac:spMkLst>
            <pc:docMk/>
            <pc:sldMk cId="634121491" sldId="2134804808"/>
            <ac:spMk id="2" creationId="{3345C4D8-AD31-452C-A53C-863B4CD73041}"/>
          </ac:spMkLst>
        </pc:spChg>
        <pc:spChg chg="del mod ord">
          <ac:chgData name="James Carter" userId="ca5c84ef-74eb-4486-8849-77434a34bde4" providerId="ADAL" clId="{9A12CF41-E949-45AA-AF9B-4EB682651725}" dt="2021-02-16T09:56:27.835" v="480" actId="700"/>
          <ac:spMkLst>
            <pc:docMk/>
            <pc:sldMk cId="634121491" sldId="2134804808"/>
            <ac:spMk id="3" creationId="{0B5DA464-B738-4CA2-87D6-40F71EF21A05}"/>
          </ac:spMkLst>
        </pc:spChg>
        <pc:spChg chg="del mod ord">
          <ac:chgData name="James Carter" userId="ca5c84ef-74eb-4486-8849-77434a34bde4" providerId="ADAL" clId="{9A12CF41-E949-45AA-AF9B-4EB682651725}" dt="2021-02-16T09:56:27.835" v="480" actId="700"/>
          <ac:spMkLst>
            <pc:docMk/>
            <pc:sldMk cId="634121491" sldId="2134804808"/>
            <ac:spMk id="4" creationId="{7F9B9C70-EC99-4482-ABAF-2346D6D3125A}"/>
          </ac:spMkLst>
        </pc:spChg>
        <pc:spChg chg="mod ord">
          <ac:chgData name="James Carter" userId="ca5c84ef-74eb-4486-8849-77434a34bde4" providerId="ADAL" clId="{9A12CF41-E949-45AA-AF9B-4EB682651725}" dt="2021-02-16T09:56:27.835" v="480" actId="700"/>
          <ac:spMkLst>
            <pc:docMk/>
            <pc:sldMk cId="634121491" sldId="2134804808"/>
            <ac:spMk id="5" creationId="{B3FD4D9A-23F1-42C6-890E-BCCFC224446B}"/>
          </ac:spMkLst>
        </pc:spChg>
        <pc:spChg chg="add mod ord">
          <ac:chgData name="James Carter" userId="ca5c84ef-74eb-4486-8849-77434a34bde4" providerId="ADAL" clId="{9A12CF41-E949-45AA-AF9B-4EB682651725}" dt="2021-02-16T09:56:38.225" v="514" actId="20577"/>
          <ac:spMkLst>
            <pc:docMk/>
            <pc:sldMk cId="634121491" sldId="2134804808"/>
            <ac:spMk id="6" creationId="{E2C06104-D1C2-437E-89CE-2DCBA5604315}"/>
          </ac:spMkLst>
        </pc:spChg>
        <pc:spChg chg="add mod ord">
          <ac:chgData name="James Carter" userId="ca5c84ef-74eb-4486-8849-77434a34bde4" providerId="ADAL" clId="{9A12CF41-E949-45AA-AF9B-4EB682651725}" dt="2021-02-16T09:56:48.536" v="537" actId="20577"/>
          <ac:spMkLst>
            <pc:docMk/>
            <pc:sldMk cId="634121491" sldId="2134804808"/>
            <ac:spMk id="7" creationId="{BCECE72C-1350-4A96-813F-6876AFA779A9}"/>
          </ac:spMkLst>
        </pc:spChg>
        <pc:spChg chg="add mod ord">
          <ac:chgData name="James Carter" userId="ca5c84ef-74eb-4486-8849-77434a34bde4" providerId="ADAL" clId="{9A12CF41-E949-45AA-AF9B-4EB682651725}" dt="2021-02-16T09:57:00.304" v="567" actId="20577"/>
          <ac:spMkLst>
            <pc:docMk/>
            <pc:sldMk cId="634121491" sldId="2134804808"/>
            <ac:spMk id="8" creationId="{C2664611-4E41-4D3E-B253-4C30F72E58C6}"/>
          </ac:spMkLst>
        </pc:spChg>
        <pc:spChg chg="add mod ord">
          <ac:chgData name="James Carter" userId="ca5c84ef-74eb-4486-8849-77434a34bde4" providerId="ADAL" clId="{9A12CF41-E949-45AA-AF9B-4EB682651725}" dt="2021-02-16T09:57:08.656" v="608" actId="20577"/>
          <ac:spMkLst>
            <pc:docMk/>
            <pc:sldMk cId="634121491" sldId="2134804808"/>
            <ac:spMk id="9" creationId="{C44C70CF-A956-412A-96D0-F73FEC0B4DC0}"/>
          </ac:spMkLst>
        </pc:spChg>
      </pc:sldChg>
      <pc:sldChg chg="modSp new mod">
        <pc:chgData name="James Carter" userId="ca5c84ef-74eb-4486-8849-77434a34bde4" providerId="ADAL" clId="{9A12CF41-E949-45AA-AF9B-4EB682651725}" dt="2021-02-16T09:58:00.863" v="683"/>
        <pc:sldMkLst>
          <pc:docMk/>
          <pc:sldMk cId="990477824" sldId="2134804809"/>
        </pc:sldMkLst>
        <pc:spChg chg="mod">
          <ac:chgData name="James Carter" userId="ca5c84ef-74eb-4486-8849-77434a34bde4" providerId="ADAL" clId="{9A12CF41-E949-45AA-AF9B-4EB682651725}" dt="2021-02-16T09:57:51.225" v="665" actId="20577"/>
          <ac:spMkLst>
            <pc:docMk/>
            <pc:sldMk cId="990477824" sldId="2134804809"/>
            <ac:spMk id="2" creationId="{7BA2D9F8-28B4-4BF5-BCA8-768C71D1FF8C}"/>
          </ac:spMkLst>
        </pc:spChg>
        <pc:spChg chg="mod">
          <ac:chgData name="James Carter" userId="ca5c84ef-74eb-4486-8849-77434a34bde4" providerId="ADAL" clId="{9A12CF41-E949-45AA-AF9B-4EB682651725}" dt="2021-02-16T09:57:31.329" v="643" actId="20577"/>
          <ac:spMkLst>
            <pc:docMk/>
            <pc:sldMk cId="990477824" sldId="2134804809"/>
            <ac:spMk id="3" creationId="{E77C36A7-2EB9-4291-8D02-5A50F115CCC1}"/>
          </ac:spMkLst>
        </pc:spChg>
        <pc:spChg chg="mod">
          <ac:chgData name="James Carter" userId="ca5c84ef-74eb-4486-8849-77434a34bde4" providerId="ADAL" clId="{9A12CF41-E949-45AA-AF9B-4EB682651725}" dt="2021-02-16T09:57:47.671" v="664"/>
          <ac:spMkLst>
            <pc:docMk/>
            <pc:sldMk cId="990477824" sldId="2134804809"/>
            <ac:spMk id="4" creationId="{C068FA4E-52F1-43AE-BAA0-3E5F28B37694}"/>
          </ac:spMkLst>
        </pc:spChg>
        <pc:spChg chg="mod">
          <ac:chgData name="James Carter" userId="ca5c84ef-74eb-4486-8849-77434a34bde4" providerId="ADAL" clId="{9A12CF41-E949-45AA-AF9B-4EB682651725}" dt="2021-02-16T09:57:55.505" v="681" actId="20577"/>
          <ac:spMkLst>
            <pc:docMk/>
            <pc:sldMk cId="990477824" sldId="2134804809"/>
            <ac:spMk id="5" creationId="{1E89FB1F-CF9E-469F-B805-9D0D322200C2}"/>
          </ac:spMkLst>
        </pc:spChg>
        <pc:spChg chg="mod">
          <ac:chgData name="James Carter" userId="ca5c84ef-74eb-4486-8849-77434a34bde4" providerId="ADAL" clId="{9A12CF41-E949-45AA-AF9B-4EB682651725}" dt="2021-02-16T09:57:59.198" v="682"/>
          <ac:spMkLst>
            <pc:docMk/>
            <pc:sldMk cId="990477824" sldId="2134804809"/>
            <ac:spMk id="6" creationId="{86CE4BAA-D36E-4ABB-81D6-F66E567F8B9C}"/>
          </ac:spMkLst>
        </pc:spChg>
        <pc:spChg chg="mod">
          <ac:chgData name="James Carter" userId="ca5c84ef-74eb-4486-8849-77434a34bde4" providerId="ADAL" clId="{9A12CF41-E949-45AA-AF9B-4EB682651725}" dt="2021-02-16T09:58:00.863" v="683"/>
          <ac:spMkLst>
            <pc:docMk/>
            <pc:sldMk cId="990477824" sldId="2134804809"/>
            <ac:spMk id="7" creationId="{DE2E3E9B-C820-40F7-9A29-B5354AC0BA76}"/>
          </ac:spMkLst>
        </pc:spChg>
      </pc:sldChg>
      <pc:sldChg chg="addSp delSp modSp new mod modClrScheme chgLayout">
        <pc:chgData name="James Carter" userId="ca5c84ef-74eb-4486-8849-77434a34bde4" providerId="ADAL" clId="{9A12CF41-E949-45AA-AF9B-4EB682651725}" dt="2021-02-16T09:59:09.528" v="743" actId="20577"/>
        <pc:sldMkLst>
          <pc:docMk/>
          <pc:sldMk cId="716867488" sldId="2134804810"/>
        </pc:sldMkLst>
        <pc:spChg chg="del mod ord">
          <ac:chgData name="James Carter" userId="ca5c84ef-74eb-4486-8849-77434a34bde4" providerId="ADAL" clId="{9A12CF41-E949-45AA-AF9B-4EB682651725}" dt="2021-02-16T09:58:33.023" v="686" actId="700"/>
          <ac:spMkLst>
            <pc:docMk/>
            <pc:sldMk cId="716867488" sldId="2134804810"/>
            <ac:spMk id="2" creationId="{34014924-C2D6-4BDA-9274-EC7FEBE7C7FC}"/>
          </ac:spMkLst>
        </pc:spChg>
        <pc:spChg chg="del mod ord">
          <ac:chgData name="James Carter" userId="ca5c84ef-74eb-4486-8849-77434a34bde4" providerId="ADAL" clId="{9A12CF41-E949-45AA-AF9B-4EB682651725}" dt="2021-02-16T09:58:33.023" v="686" actId="700"/>
          <ac:spMkLst>
            <pc:docMk/>
            <pc:sldMk cId="716867488" sldId="2134804810"/>
            <ac:spMk id="3" creationId="{4F41AA21-0EAB-4A4D-A255-B9EC10320C3C}"/>
          </ac:spMkLst>
        </pc:spChg>
        <pc:spChg chg="del mod ord">
          <ac:chgData name="James Carter" userId="ca5c84ef-74eb-4486-8849-77434a34bde4" providerId="ADAL" clId="{9A12CF41-E949-45AA-AF9B-4EB682651725}" dt="2021-02-16T09:58:33.023" v="686" actId="700"/>
          <ac:spMkLst>
            <pc:docMk/>
            <pc:sldMk cId="716867488" sldId="2134804810"/>
            <ac:spMk id="4" creationId="{9F027621-361F-43EE-BAB4-2E4341576245}"/>
          </ac:spMkLst>
        </pc:spChg>
        <pc:spChg chg="del mod ord">
          <ac:chgData name="James Carter" userId="ca5c84ef-74eb-4486-8849-77434a34bde4" providerId="ADAL" clId="{9A12CF41-E949-45AA-AF9B-4EB682651725}" dt="2021-02-16T09:58:33.023" v="686" actId="700"/>
          <ac:spMkLst>
            <pc:docMk/>
            <pc:sldMk cId="716867488" sldId="2134804810"/>
            <ac:spMk id="5" creationId="{A9911143-1F85-404C-B69A-E082DFC5C5D4}"/>
          </ac:spMkLst>
        </pc:spChg>
        <pc:spChg chg="del">
          <ac:chgData name="James Carter" userId="ca5c84ef-74eb-4486-8849-77434a34bde4" providerId="ADAL" clId="{9A12CF41-E949-45AA-AF9B-4EB682651725}" dt="2021-02-16T09:58:33.023" v="686" actId="700"/>
          <ac:spMkLst>
            <pc:docMk/>
            <pc:sldMk cId="716867488" sldId="2134804810"/>
            <ac:spMk id="6" creationId="{09E2136D-8A43-4307-9402-D97B4277E235}"/>
          </ac:spMkLst>
        </pc:spChg>
        <pc:spChg chg="del">
          <ac:chgData name="James Carter" userId="ca5c84ef-74eb-4486-8849-77434a34bde4" providerId="ADAL" clId="{9A12CF41-E949-45AA-AF9B-4EB682651725}" dt="2021-02-16T09:58:33.023" v="686" actId="700"/>
          <ac:spMkLst>
            <pc:docMk/>
            <pc:sldMk cId="716867488" sldId="2134804810"/>
            <ac:spMk id="7" creationId="{42DFF705-B2CB-406D-B21B-1C8E2D19EA6D}"/>
          </ac:spMkLst>
        </pc:spChg>
        <pc:spChg chg="mod ord">
          <ac:chgData name="James Carter" userId="ca5c84ef-74eb-4486-8849-77434a34bde4" providerId="ADAL" clId="{9A12CF41-E949-45AA-AF9B-4EB682651725}" dt="2021-02-16T09:58:33.023" v="686" actId="700"/>
          <ac:spMkLst>
            <pc:docMk/>
            <pc:sldMk cId="716867488" sldId="2134804810"/>
            <ac:spMk id="8" creationId="{06B00580-9AB0-4A55-8098-8E577C5A1671}"/>
          </ac:spMkLst>
        </pc:spChg>
        <pc:spChg chg="add mod ord">
          <ac:chgData name="James Carter" userId="ca5c84ef-74eb-4486-8849-77434a34bde4" providerId="ADAL" clId="{9A12CF41-E949-45AA-AF9B-4EB682651725}" dt="2021-02-16T09:59:04.768" v="741" actId="20577"/>
          <ac:spMkLst>
            <pc:docMk/>
            <pc:sldMk cId="716867488" sldId="2134804810"/>
            <ac:spMk id="9" creationId="{149504FA-773A-41D5-AB72-B1FF04FE8EDE}"/>
          </ac:spMkLst>
        </pc:spChg>
        <pc:spChg chg="add del mod ord">
          <ac:chgData name="James Carter" userId="ca5c84ef-74eb-4486-8849-77434a34bde4" providerId="ADAL" clId="{9A12CF41-E949-45AA-AF9B-4EB682651725}" dt="2021-02-16T09:58:45.017" v="702" actId="931"/>
          <ac:spMkLst>
            <pc:docMk/>
            <pc:sldMk cId="716867488" sldId="2134804810"/>
            <ac:spMk id="10" creationId="{E447E002-E7B1-4890-B114-336E7C76265C}"/>
          </ac:spMkLst>
        </pc:spChg>
        <pc:spChg chg="add mod ord">
          <ac:chgData name="James Carter" userId="ca5c84ef-74eb-4486-8849-77434a34bde4" providerId="ADAL" clId="{9A12CF41-E949-45AA-AF9B-4EB682651725}" dt="2021-02-16T09:58:50.967" v="704"/>
          <ac:spMkLst>
            <pc:docMk/>
            <pc:sldMk cId="716867488" sldId="2134804810"/>
            <ac:spMk id="11" creationId="{D360879F-3C97-4FF1-89F9-261D2AC99B28}"/>
          </ac:spMkLst>
        </pc:spChg>
        <pc:spChg chg="add mod ord">
          <ac:chgData name="James Carter" userId="ca5c84ef-74eb-4486-8849-77434a34bde4" providerId="ADAL" clId="{9A12CF41-E949-45AA-AF9B-4EB682651725}" dt="2021-02-16T09:59:09.528" v="743" actId="20577"/>
          <ac:spMkLst>
            <pc:docMk/>
            <pc:sldMk cId="716867488" sldId="2134804810"/>
            <ac:spMk id="12" creationId="{B5C0F516-7497-42A9-8382-3E6F4C4CF57D}"/>
          </ac:spMkLst>
        </pc:spChg>
        <pc:picChg chg="add mod">
          <ac:chgData name="James Carter" userId="ca5c84ef-74eb-4486-8849-77434a34bde4" providerId="ADAL" clId="{9A12CF41-E949-45AA-AF9B-4EB682651725}" dt="2021-02-16T09:58:47.603" v="703" actId="27614"/>
          <ac:picMkLst>
            <pc:docMk/>
            <pc:sldMk cId="716867488" sldId="2134804810"/>
            <ac:picMk id="14" creationId="{B1EE3DED-AE4C-47A5-84FA-813EEDBD1223}"/>
          </ac:picMkLst>
        </pc:picChg>
      </pc:sldChg>
      <pc:sldChg chg="addSp delSp modSp new mod">
        <pc:chgData name="James Carter" userId="ca5c84ef-74eb-4486-8849-77434a34bde4" providerId="ADAL" clId="{9A12CF41-E949-45AA-AF9B-4EB682651725}" dt="2021-02-16T10:34:44.737" v="895" actId="20577"/>
        <pc:sldMkLst>
          <pc:docMk/>
          <pc:sldMk cId="1629907275" sldId="2134804811"/>
        </pc:sldMkLst>
        <pc:spChg chg="mod">
          <ac:chgData name="James Carter" userId="ca5c84ef-74eb-4486-8849-77434a34bde4" providerId="ADAL" clId="{9A12CF41-E949-45AA-AF9B-4EB682651725}" dt="2021-02-16T10:34:13.308" v="832" actId="20577"/>
          <ac:spMkLst>
            <pc:docMk/>
            <pc:sldMk cId="1629907275" sldId="2134804811"/>
            <ac:spMk id="2" creationId="{ABCE44E2-A91E-4867-A0A7-55CEAAB91D85}"/>
          </ac:spMkLst>
        </pc:spChg>
        <pc:spChg chg="mod">
          <ac:chgData name="James Carter" userId="ca5c84ef-74eb-4486-8849-77434a34bde4" providerId="ADAL" clId="{9A12CF41-E949-45AA-AF9B-4EB682651725}" dt="2021-02-16T09:59:42.285" v="783" actId="20577"/>
          <ac:spMkLst>
            <pc:docMk/>
            <pc:sldMk cId="1629907275" sldId="2134804811"/>
            <ac:spMk id="3" creationId="{9EE91021-8367-4EDD-AAC1-51B8A3E494D2}"/>
          </ac:spMkLst>
        </pc:spChg>
        <pc:spChg chg="mod">
          <ac:chgData name="James Carter" userId="ca5c84ef-74eb-4486-8849-77434a34bde4" providerId="ADAL" clId="{9A12CF41-E949-45AA-AF9B-4EB682651725}" dt="2021-02-16T10:34:28.510" v="856" actId="404"/>
          <ac:spMkLst>
            <pc:docMk/>
            <pc:sldMk cId="1629907275" sldId="2134804811"/>
            <ac:spMk id="4" creationId="{C5D6B0EA-7E84-44A4-A752-8460D14E7161}"/>
          </ac:spMkLst>
        </pc:spChg>
        <pc:spChg chg="del">
          <ac:chgData name="James Carter" userId="ca5c84ef-74eb-4486-8849-77434a34bde4" providerId="ADAL" clId="{9A12CF41-E949-45AA-AF9B-4EB682651725}" dt="2021-02-16T09:59:28.745" v="746" actId="931"/>
          <ac:spMkLst>
            <pc:docMk/>
            <pc:sldMk cId="1629907275" sldId="2134804811"/>
            <ac:spMk id="5" creationId="{25A800F6-A061-43D8-AA49-88A8F3095C9E}"/>
          </ac:spMkLst>
        </pc:spChg>
        <pc:spChg chg="mod">
          <ac:chgData name="James Carter" userId="ca5c84ef-74eb-4486-8849-77434a34bde4" providerId="ADAL" clId="{9A12CF41-E949-45AA-AF9B-4EB682651725}" dt="2021-02-16T10:34:44.737" v="895" actId="20577"/>
          <ac:spMkLst>
            <pc:docMk/>
            <pc:sldMk cId="1629907275" sldId="2134804811"/>
            <ac:spMk id="6" creationId="{42185F85-219D-43B6-93CD-2D2BE739FFD4}"/>
          </ac:spMkLst>
        </pc:spChg>
        <pc:spChg chg="del">
          <ac:chgData name="James Carter" userId="ca5c84ef-74eb-4486-8849-77434a34bde4" providerId="ADAL" clId="{9A12CF41-E949-45AA-AF9B-4EB682651725}" dt="2021-02-16T09:59:32.884" v="747" actId="931"/>
          <ac:spMkLst>
            <pc:docMk/>
            <pc:sldMk cId="1629907275" sldId="2134804811"/>
            <ac:spMk id="7" creationId="{10478F05-BD69-446B-8FEB-352CAA65CD7A}"/>
          </ac:spMkLst>
        </pc:spChg>
        <pc:picChg chg="add mod">
          <ac:chgData name="James Carter" userId="ca5c84ef-74eb-4486-8849-77434a34bde4" providerId="ADAL" clId="{9A12CF41-E949-45AA-AF9B-4EB682651725}" dt="2021-02-16T09:59:34.183" v="748" actId="27614"/>
          <ac:picMkLst>
            <pc:docMk/>
            <pc:sldMk cId="1629907275" sldId="2134804811"/>
            <ac:picMk id="10" creationId="{4C2B9E9D-FFD9-4E3C-B61C-28F4A8BAA9A3}"/>
          </ac:picMkLst>
        </pc:picChg>
        <pc:picChg chg="add mod">
          <ac:chgData name="James Carter" userId="ca5c84ef-74eb-4486-8849-77434a34bde4" providerId="ADAL" clId="{9A12CF41-E949-45AA-AF9B-4EB682651725}" dt="2021-02-16T09:59:35.833" v="750" actId="27614"/>
          <ac:picMkLst>
            <pc:docMk/>
            <pc:sldMk cId="1629907275" sldId="2134804811"/>
            <ac:picMk id="12" creationId="{0B255800-FF86-4223-B993-AAD78ECDAE2D}"/>
          </ac:picMkLst>
        </pc:picChg>
      </pc:sldChg>
      <pc:sldChg chg="addSp delSp modSp new mod">
        <pc:chgData name="James Carter" userId="ca5c84ef-74eb-4486-8849-77434a34bde4" providerId="ADAL" clId="{9A12CF41-E949-45AA-AF9B-4EB682651725}" dt="2021-02-16T10:35:59.929" v="971" actId="20577"/>
        <pc:sldMkLst>
          <pc:docMk/>
          <pc:sldMk cId="679325247" sldId="2134804812"/>
        </pc:sldMkLst>
        <pc:spChg chg="mod">
          <ac:chgData name="James Carter" userId="ca5c84ef-74eb-4486-8849-77434a34bde4" providerId="ADAL" clId="{9A12CF41-E949-45AA-AF9B-4EB682651725}" dt="2021-02-16T10:35:59.929" v="971" actId="20577"/>
          <ac:spMkLst>
            <pc:docMk/>
            <pc:sldMk cId="679325247" sldId="2134804812"/>
            <ac:spMk id="2" creationId="{FD0721F1-C8BB-4890-87BF-0D35CE467729}"/>
          </ac:spMkLst>
        </pc:spChg>
        <pc:spChg chg="mod">
          <ac:chgData name="James Carter" userId="ca5c84ef-74eb-4486-8849-77434a34bde4" providerId="ADAL" clId="{9A12CF41-E949-45AA-AF9B-4EB682651725}" dt="2021-02-16T10:35:15.457" v="944" actId="20577"/>
          <ac:spMkLst>
            <pc:docMk/>
            <pc:sldMk cId="679325247" sldId="2134804812"/>
            <ac:spMk id="3" creationId="{E4305394-6AC1-45F6-B937-90BDD25276E1}"/>
          </ac:spMkLst>
        </pc:spChg>
        <pc:spChg chg="mod">
          <ac:chgData name="James Carter" userId="ca5c84ef-74eb-4486-8849-77434a34bde4" providerId="ADAL" clId="{9A12CF41-E949-45AA-AF9B-4EB682651725}" dt="2021-02-16T10:35:30.642" v="965"/>
          <ac:spMkLst>
            <pc:docMk/>
            <pc:sldMk cId="679325247" sldId="2134804812"/>
            <ac:spMk id="4" creationId="{CA0DF6B2-BFE3-4239-876E-F96EA219D8B3}"/>
          </ac:spMkLst>
        </pc:spChg>
        <pc:spChg chg="del">
          <ac:chgData name="James Carter" userId="ca5c84ef-74eb-4486-8849-77434a34bde4" providerId="ADAL" clId="{9A12CF41-E949-45AA-AF9B-4EB682651725}" dt="2021-02-16T10:34:58.667" v="898" actId="931"/>
          <ac:spMkLst>
            <pc:docMk/>
            <pc:sldMk cId="679325247" sldId="2134804812"/>
            <ac:spMk id="5" creationId="{24DC1289-2126-4F25-A50B-A6E547AE5C48}"/>
          </ac:spMkLst>
        </pc:spChg>
        <pc:spChg chg="mod">
          <ac:chgData name="James Carter" userId="ca5c84ef-74eb-4486-8849-77434a34bde4" providerId="ADAL" clId="{9A12CF41-E949-45AA-AF9B-4EB682651725}" dt="2021-02-16T10:35:38.540" v="966"/>
          <ac:spMkLst>
            <pc:docMk/>
            <pc:sldMk cId="679325247" sldId="2134804812"/>
            <ac:spMk id="6" creationId="{14595482-A716-423A-BB67-1AF6F8623D22}"/>
          </ac:spMkLst>
        </pc:spChg>
        <pc:spChg chg="del">
          <ac:chgData name="James Carter" userId="ca5c84ef-74eb-4486-8849-77434a34bde4" providerId="ADAL" clId="{9A12CF41-E949-45AA-AF9B-4EB682651725}" dt="2021-02-16T10:35:02.360" v="899" actId="931"/>
          <ac:spMkLst>
            <pc:docMk/>
            <pc:sldMk cId="679325247" sldId="2134804812"/>
            <ac:spMk id="7" creationId="{87A7BE03-4F32-410D-8DAC-00EA6EB26266}"/>
          </ac:spMkLst>
        </pc:spChg>
        <pc:spChg chg="mod">
          <ac:chgData name="James Carter" userId="ca5c84ef-74eb-4486-8849-77434a34bde4" providerId="ADAL" clId="{9A12CF41-E949-45AA-AF9B-4EB682651725}" dt="2021-02-16T10:35:45.296" v="967"/>
          <ac:spMkLst>
            <pc:docMk/>
            <pc:sldMk cId="679325247" sldId="2134804812"/>
            <ac:spMk id="8" creationId="{54D2FD82-D1AF-4629-8C7C-6A59EB29EC77}"/>
          </ac:spMkLst>
        </pc:spChg>
        <pc:spChg chg="del">
          <ac:chgData name="James Carter" userId="ca5c84ef-74eb-4486-8849-77434a34bde4" providerId="ADAL" clId="{9A12CF41-E949-45AA-AF9B-4EB682651725}" dt="2021-02-16T10:35:06.205" v="900" actId="931"/>
          <ac:spMkLst>
            <pc:docMk/>
            <pc:sldMk cId="679325247" sldId="2134804812"/>
            <ac:spMk id="9" creationId="{74DBB6D3-83F1-4D5B-A636-7B67373BCED9}"/>
          </ac:spMkLst>
        </pc:spChg>
        <pc:picChg chg="add mod">
          <ac:chgData name="James Carter" userId="ca5c84ef-74eb-4486-8849-77434a34bde4" providerId="ADAL" clId="{9A12CF41-E949-45AA-AF9B-4EB682651725}" dt="2021-02-16T10:35:06.210" v="901" actId="27614"/>
          <ac:picMkLst>
            <pc:docMk/>
            <pc:sldMk cId="679325247" sldId="2134804812"/>
            <ac:picMk id="12" creationId="{8FB8AE8F-6B35-4400-BEDB-0E2D11BC8B2C}"/>
          </ac:picMkLst>
        </pc:picChg>
        <pc:picChg chg="add mod">
          <ac:chgData name="James Carter" userId="ca5c84ef-74eb-4486-8849-77434a34bde4" providerId="ADAL" clId="{9A12CF41-E949-45AA-AF9B-4EB682651725}" dt="2021-02-16T10:35:07.912" v="903" actId="27614"/>
          <ac:picMkLst>
            <pc:docMk/>
            <pc:sldMk cId="679325247" sldId="2134804812"/>
            <ac:picMk id="14" creationId="{DE97A845-C5F3-4269-83B0-AF6BE966190B}"/>
          </ac:picMkLst>
        </pc:picChg>
        <pc:picChg chg="add mod">
          <ac:chgData name="James Carter" userId="ca5c84ef-74eb-4486-8849-77434a34bde4" providerId="ADAL" clId="{9A12CF41-E949-45AA-AF9B-4EB682651725}" dt="2021-02-16T10:35:08.218" v="905" actId="27614"/>
          <ac:picMkLst>
            <pc:docMk/>
            <pc:sldMk cId="679325247" sldId="2134804812"/>
            <ac:picMk id="16" creationId="{18AAF341-2F9C-4A72-8D44-0F4AE9BDB136}"/>
          </ac:picMkLst>
        </pc:picChg>
      </pc:sldChg>
      <pc:sldChg chg="addSp delSp modSp new mod">
        <pc:chgData name="James Carter" userId="ca5c84ef-74eb-4486-8849-77434a34bde4" providerId="ADAL" clId="{9A12CF41-E949-45AA-AF9B-4EB682651725}" dt="2021-02-16T10:36:53.689" v="1045"/>
        <pc:sldMkLst>
          <pc:docMk/>
          <pc:sldMk cId="1465181928" sldId="2134804813"/>
        </pc:sldMkLst>
        <pc:spChg chg="mod">
          <ac:chgData name="James Carter" userId="ca5c84ef-74eb-4486-8849-77434a34bde4" providerId="ADAL" clId="{9A12CF41-E949-45AA-AF9B-4EB682651725}" dt="2021-02-16T10:36:37.984" v="1041" actId="20577"/>
          <ac:spMkLst>
            <pc:docMk/>
            <pc:sldMk cId="1465181928" sldId="2134804813"/>
            <ac:spMk id="2" creationId="{F3F14A4C-FEA9-4794-A071-000833B42D8D}"/>
          </ac:spMkLst>
        </pc:spChg>
        <pc:spChg chg="mod">
          <ac:chgData name="James Carter" userId="ca5c84ef-74eb-4486-8849-77434a34bde4" providerId="ADAL" clId="{9A12CF41-E949-45AA-AF9B-4EB682651725}" dt="2021-02-16T10:36:31.170" v="1021" actId="20577"/>
          <ac:spMkLst>
            <pc:docMk/>
            <pc:sldMk cId="1465181928" sldId="2134804813"/>
            <ac:spMk id="3" creationId="{7834EA7B-0B77-4295-9361-387B1A4F2DA1}"/>
          </ac:spMkLst>
        </pc:spChg>
        <pc:spChg chg="del">
          <ac:chgData name="James Carter" userId="ca5c84ef-74eb-4486-8849-77434a34bde4" providerId="ADAL" clId="{9A12CF41-E949-45AA-AF9B-4EB682651725}" dt="2021-02-16T10:36:11.490" v="973" actId="931"/>
          <ac:spMkLst>
            <pc:docMk/>
            <pc:sldMk cId="1465181928" sldId="2134804813"/>
            <ac:spMk id="4" creationId="{30B96C5B-166F-4440-8B16-ADA0AF077032}"/>
          </ac:spMkLst>
        </pc:spChg>
        <pc:spChg chg="del">
          <ac:chgData name="James Carter" userId="ca5c84ef-74eb-4486-8849-77434a34bde4" providerId="ADAL" clId="{9A12CF41-E949-45AA-AF9B-4EB682651725}" dt="2021-02-16T10:36:14.806" v="974" actId="931"/>
          <ac:spMkLst>
            <pc:docMk/>
            <pc:sldMk cId="1465181928" sldId="2134804813"/>
            <ac:spMk id="5" creationId="{5AF0788D-46C1-4892-AC65-2B22063218ED}"/>
          </ac:spMkLst>
        </pc:spChg>
        <pc:spChg chg="del">
          <ac:chgData name="James Carter" userId="ca5c84ef-74eb-4486-8849-77434a34bde4" providerId="ADAL" clId="{9A12CF41-E949-45AA-AF9B-4EB682651725}" dt="2021-02-16T10:36:18.306" v="975" actId="931"/>
          <ac:spMkLst>
            <pc:docMk/>
            <pc:sldMk cId="1465181928" sldId="2134804813"/>
            <ac:spMk id="6" creationId="{6F95C604-0608-431D-B6D3-E892291B6D06}"/>
          </ac:spMkLst>
        </pc:spChg>
        <pc:spChg chg="del">
          <ac:chgData name="James Carter" userId="ca5c84ef-74eb-4486-8849-77434a34bde4" providerId="ADAL" clId="{9A12CF41-E949-45AA-AF9B-4EB682651725}" dt="2021-02-16T10:36:22.885" v="980" actId="931"/>
          <ac:spMkLst>
            <pc:docMk/>
            <pc:sldMk cId="1465181928" sldId="2134804813"/>
            <ac:spMk id="7" creationId="{A5DFF982-341A-4AAD-A5DD-C2B615D21D8A}"/>
          </ac:spMkLst>
        </pc:spChg>
        <pc:spChg chg="mod">
          <ac:chgData name="James Carter" userId="ca5c84ef-74eb-4486-8849-77434a34bde4" providerId="ADAL" clId="{9A12CF41-E949-45AA-AF9B-4EB682651725}" dt="2021-02-16T10:36:44.329" v="1042"/>
          <ac:spMkLst>
            <pc:docMk/>
            <pc:sldMk cId="1465181928" sldId="2134804813"/>
            <ac:spMk id="8" creationId="{4EA783D6-ED25-4814-89BB-CBAD32B32C32}"/>
          </ac:spMkLst>
        </pc:spChg>
        <pc:spChg chg="mod">
          <ac:chgData name="James Carter" userId="ca5c84ef-74eb-4486-8849-77434a34bde4" providerId="ADAL" clId="{9A12CF41-E949-45AA-AF9B-4EB682651725}" dt="2021-02-16T10:36:53.689" v="1045"/>
          <ac:spMkLst>
            <pc:docMk/>
            <pc:sldMk cId="1465181928" sldId="2134804813"/>
            <ac:spMk id="9" creationId="{EFB44047-3106-4BD6-8A89-CE5C398F524E}"/>
          </ac:spMkLst>
        </pc:spChg>
        <pc:spChg chg="mod">
          <ac:chgData name="James Carter" userId="ca5c84ef-74eb-4486-8849-77434a34bde4" providerId="ADAL" clId="{9A12CF41-E949-45AA-AF9B-4EB682651725}" dt="2021-02-16T10:36:47.663" v="1043"/>
          <ac:spMkLst>
            <pc:docMk/>
            <pc:sldMk cId="1465181928" sldId="2134804813"/>
            <ac:spMk id="10" creationId="{1F8BE732-5405-4B0A-B6E3-DE9829F2CBC1}"/>
          </ac:spMkLst>
        </pc:spChg>
        <pc:spChg chg="mod">
          <ac:chgData name="James Carter" userId="ca5c84ef-74eb-4486-8849-77434a34bde4" providerId="ADAL" clId="{9A12CF41-E949-45AA-AF9B-4EB682651725}" dt="2021-02-16T10:36:48.636" v="1044"/>
          <ac:spMkLst>
            <pc:docMk/>
            <pc:sldMk cId="1465181928" sldId="2134804813"/>
            <ac:spMk id="11" creationId="{A37A777A-3857-4BB9-968E-205A8D15CC4F}"/>
          </ac:spMkLst>
        </pc:spChg>
        <pc:picChg chg="add mod">
          <ac:chgData name="James Carter" userId="ca5c84ef-74eb-4486-8849-77434a34bde4" providerId="ADAL" clId="{9A12CF41-E949-45AA-AF9B-4EB682651725}" dt="2021-02-16T10:36:18.308" v="976" actId="27614"/>
          <ac:picMkLst>
            <pc:docMk/>
            <pc:sldMk cId="1465181928" sldId="2134804813"/>
            <ac:picMk id="14" creationId="{CF844E05-9BB2-41B6-AE38-BCE9F112347A}"/>
          </ac:picMkLst>
        </pc:picChg>
        <pc:picChg chg="add mod">
          <ac:chgData name="James Carter" userId="ca5c84ef-74eb-4486-8849-77434a34bde4" providerId="ADAL" clId="{9A12CF41-E949-45AA-AF9B-4EB682651725}" dt="2021-02-16T10:36:18.310" v="978" actId="27614"/>
          <ac:picMkLst>
            <pc:docMk/>
            <pc:sldMk cId="1465181928" sldId="2134804813"/>
            <ac:picMk id="16" creationId="{54E7F3DE-A401-49E3-A062-3754C93FD60F}"/>
          </ac:picMkLst>
        </pc:picChg>
        <pc:picChg chg="add mod">
          <ac:chgData name="James Carter" userId="ca5c84ef-74eb-4486-8849-77434a34bde4" providerId="ADAL" clId="{9A12CF41-E949-45AA-AF9B-4EB682651725}" dt="2021-02-16T10:36:23.605" v="981" actId="27614"/>
          <ac:picMkLst>
            <pc:docMk/>
            <pc:sldMk cId="1465181928" sldId="2134804813"/>
            <ac:picMk id="18" creationId="{C00692B9-B086-4FA7-8A98-764B18903256}"/>
          </ac:picMkLst>
        </pc:picChg>
        <pc:picChg chg="add mod">
          <ac:chgData name="James Carter" userId="ca5c84ef-74eb-4486-8849-77434a34bde4" providerId="ADAL" clId="{9A12CF41-E949-45AA-AF9B-4EB682651725}" dt="2021-02-16T10:36:25.068" v="983" actId="27614"/>
          <ac:picMkLst>
            <pc:docMk/>
            <pc:sldMk cId="1465181928" sldId="2134804813"/>
            <ac:picMk id="20" creationId="{5BA1C08E-5049-4608-AABB-2D3D22D3D7D2}"/>
          </ac:picMkLst>
        </pc:picChg>
      </pc:sldChg>
      <pc:sldChg chg="addSp delSp modSp new mod">
        <pc:chgData name="James Carter" userId="ca5c84ef-74eb-4486-8849-77434a34bde4" providerId="ADAL" clId="{9A12CF41-E949-45AA-AF9B-4EB682651725}" dt="2021-02-16T10:39:23.001" v="1098"/>
        <pc:sldMkLst>
          <pc:docMk/>
          <pc:sldMk cId="2833945102" sldId="2134804814"/>
        </pc:sldMkLst>
        <pc:spChg chg="mod">
          <ac:chgData name="James Carter" userId="ca5c84ef-74eb-4486-8849-77434a34bde4" providerId="ADAL" clId="{9A12CF41-E949-45AA-AF9B-4EB682651725}" dt="2021-02-16T10:37:43.201" v="1064" actId="20577"/>
          <ac:spMkLst>
            <pc:docMk/>
            <pc:sldMk cId="2833945102" sldId="2134804814"/>
            <ac:spMk id="2" creationId="{ACC26DE7-4F6A-4C9D-BFEA-B66F1CD0DB88}"/>
          </ac:spMkLst>
        </pc:spChg>
        <pc:spChg chg="mod">
          <ac:chgData name="James Carter" userId="ca5c84ef-74eb-4486-8849-77434a34bde4" providerId="ADAL" clId="{9A12CF41-E949-45AA-AF9B-4EB682651725}" dt="2021-02-16T10:37:49.188" v="1094" actId="20577"/>
          <ac:spMkLst>
            <pc:docMk/>
            <pc:sldMk cId="2833945102" sldId="2134804814"/>
            <ac:spMk id="3" creationId="{34113D86-7EEA-4690-9679-36A649B0B429}"/>
          </ac:spMkLst>
        </pc:spChg>
        <pc:spChg chg="del">
          <ac:chgData name="James Carter" userId="ca5c84ef-74eb-4486-8849-77434a34bde4" providerId="ADAL" clId="{9A12CF41-E949-45AA-AF9B-4EB682651725}" dt="2021-02-16T10:37:32.261" v="1049" actId="478"/>
          <ac:spMkLst>
            <pc:docMk/>
            <pc:sldMk cId="2833945102" sldId="2134804814"/>
            <ac:spMk id="4" creationId="{0BEEE5E7-875D-4491-A35E-4BCC46E64633}"/>
          </ac:spMkLst>
        </pc:spChg>
        <pc:spChg chg="del">
          <ac:chgData name="James Carter" userId="ca5c84ef-74eb-4486-8849-77434a34bde4" providerId="ADAL" clId="{9A12CF41-E949-45AA-AF9B-4EB682651725}" dt="2021-02-16T10:37:35.138" v="1050" actId="478"/>
          <ac:spMkLst>
            <pc:docMk/>
            <pc:sldMk cId="2833945102" sldId="2134804814"/>
            <ac:spMk id="5" creationId="{4B3B2C75-32A1-43A7-AC56-3D01604021B5}"/>
          </ac:spMkLst>
        </pc:spChg>
        <pc:spChg chg="del">
          <ac:chgData name="James Carter" userId="ca5c84ef-74eb-4486-8849-77434a34bde4" providerId="ADAL" clId="{9A12CF41-E949-45AA-AF9B-4EB682651725}" dt="2021-02-16T10:37:36.442" v="1051" actId="478"/>
          <ac:spMkLst>
            <pc:docMk/>
            <pc:sldMk cId="2833945102" sldId="2134804814"/>
            <ac:spMk id="6" creationId="{20670D54-6C35-4B41-BBFA-7E5CAE15009A}"/>
          </ac:spMkLst>
        </pc:spChg>
        <pc:spChg chg="del">
          <ac:chgData name="James Carter" userId="ca5c84ef-74eb-4486-8849-77434a34bde4" providerId="ADAL" clId="{9A12CF41-E949-45AA-AF9B-4EB682651725}" dt="2021-02-16T10:37:37.777" v="1052" actId="478"/>
          <ac:spMkLst>
            <pc:docMk/>
            <pc:sldMk cId="2833945102" sldId="2134804814"/>
            <ac:spMk id="7" creationId="{6219A9B1-341C-42F8-912C-AA894D219894}"/>
          </ac:spMkLst>
        </pc:spChg>
        <pc:spChg chg="mod">
          <ac:chgData name="James Carter" userId="ca5c84ef-74eb-4486-8849-77434a34bde4" providerId="ADAL" clId="{9A12CF41-E949-45AA-AF9B-4EB682651725}" dt="2021-02-16T10:39:12.800" v="1095"/>
          <ac:spMkLst>
            <pc:docMk/>
            <pc:sldMk cId="2833945102" sldId="2134804814"/>
            <ac:spMk id="8" creationId="{976AD02F-3F76-44D8-8231-A06C943E5E2E}"/>
          </ac:spMkLst>
        </pc:spChg>
        <pc:spChg chg="mod">
          <ac:chgData name="James Carter" userId="ca5c84ef-74eb-4486-8849-77434a34bde4" providerId="ADAL" clId="{9A12CF41-E949-45AA-AF9B-4EB682651725}" dt="2021-02-16T10:39:23.001" v="1098"/>
          <ac:spMkLst>
            <pc:docMk/>
            <pc:sldMk cId="2833945102" sldId="2134804814"/>
            <ac:spMk id="9" creationId="{38C06FC0-D2F4-4DFC-B73B-8F9E8CE892C5}"/>
          </ac:spMkLst>
        </pc:spChg>
        <pc:spChg chg="mod">
          <ac:chgData name="James Carter" userId="ca5c84ef-74eb-4486-8849-77434a34bde4" providerId="ADAL" clId="{9A12CF41-E949-45AA-AF9B-4EB682651725}" dt="2021-02-16T10:39:17.072" v="1096"/>
          <ac:spMkLst>
            <pc:docMk/>
            <pc:sldMk cId="2833945102" sldId="2134804814"/>
            <ac:spMk id="10" creationId="{8557FD48-1CE7-4AF9-885A-D1E917D221C0}"/>
          </ac:spMkLst>
        </pc:spChg>
        <pc:spChg chg="mod">
          <ac:chgData name="James Carter" userId="ca5c84ef-74eb-4486-8849-77434a34bde4" providerId="ADAL" clId="{9A12CF41-E949-45AA-AF9B-4EB682651725}" dt="2021-02-16T10:39:17.977" v="1097"/>
          <ac:spMkLst>
            <pc:docMk/>
            <pc:sldMk cId="2833945102" sldId="2134804814"/>
            <ac:spMk id="11" creationId="{D08FC66A-8231-4819-9117-D3DFA1AD2F5D}"/>
          </ac:spMkLst>
        </pc:spChg>
        <pc:spChg chg="mod">
          <ac:chgData name="James Carter" userId="ca5c84ef-74eb-4486-8849-77434a34bde4" providerId="ADAL" clId="{9A12CF41-E949-45AA-AF9B-4EB682651725}" dt="2021-02-16T10:37:27.776" v="1048"/>
          <ac:spMkLst>
            <pc:docMk/>
            <pc:sldMk cId="2833945102" sldId="2134804814"/>
            <ac:spMk id="14" creationId="{64AA321D-46CD-494D-8E57-5AF25D53DAEC}"/>
          </ac:spMkLst>
        </pc:spChg>
        <pc:spChg chg="mod">
          <ac:chgData name="James Carter" userId="ca5c84ef-74eb-4486-8849-77434a34bde4" providerId="ADAL" clId="{9A12CF41-E949-45AA-AF9B-4EB682651725}" dt="2021-02-16T10:37:27.776" v="1048"/>
          <ac:spMkLst>
            <pc:docMk/>
            <pc:sldMk cId="2833945102" sldId="2134804814"/>
            <ac:spMk id="17" creationId="{A886EB95-81DD-480D-BAF9-0AADCD8F2E96}"/>
          </ac:spMkLst>
        </pc:spChg>
        <pc:spChg chg="mod">
          <ac:chgData name="James Carter" userId="ca5c84ef-74eb-4486-8849-77434a34bde4" providerId="ADAL" clId="{9A12CF41-E949-45AA-AF9B-4EB682651725}" dt="2021-02-16T10:37:27.776" v="1048"/>
          <ac:spMkLst>
            <pc:docMk/>
            <pc:sldMk cId="2833945102" sldId="2134804814"/>
            <ac:spMk id="20" creationId="{5FB4DF8A-4B7B-4DD5-B8BF-4E1976CA1017}"/>
          </ac:spMkLst>
        </pc:spChg>
        <pc:spChg chg="mod">
          <ac:chgData name="James Carter" userId="ca5c84ef-74eb-4486-8849-77434a34bde4" providerId="ADAL" clId="{9A12CF41-E949-45AA-AF9B-4EB682651725}" dt="2021-02-16T10:37:27.776" v="1048"/>
          <ac:spMkLst>
            <pc:docMk/>
            <pc:sldMk cId="2833945102" sldId="2134804814"/>
            <ac:spMk id="23" creationId="{21CBE16D-ADB5-487A-86D1-417D0B8A50A7}"/>
          </ac:spMkLst>
        </pc:spChg>
        <pc:grpChg chg="add mod">
          <ac:chgData name="James Carter" userId="ca5c84ef-74eb-4486-8849-77434a34bde4" providerId="ADAL" clId="{9A12CF41-E949-45AA-AF9B-4EB682651725}" dt="2021-02-16T10:37:27.776" v="1048"/>
          <ac:grpSpMkLst>
            <pc:docMk/>
            <pc:sldMk cId="2833945102" sldId="2134804814"/>
            <ac:grpSpMk id="13" creationId="{A5CBCFDB-000B-4A12-BE63-49E326D76275}"/>
          </ac:grpSpMkLst>
        </pc:grpChg>
        <pc:grpChg chg="add mod">
          <ac:chgData name="James Carter" userId="ca5c84ef-74eb-4486-8849-77434a34bde4" providerId="ADAL" clId="{9A12CF41-E949-45AA-AF9B-4EB682651725}" dt="2021-02-16T10:37:27.776" v="1048"/>
          <ac:grpSpMkLst>
            <pc:docMk/>
            <pc:sldMk cId="2833945102" sldId="2134804814"/>
            <ac:grpSpMk id="16" creationId="{F26C7663-C940-4EFE-9953-5E89493369EB}"/>
          </ac:grpSpMkLst>
        </pc:grpChg>
        <pc:grpChg chg="add mod">
          <ac:chgData name="James Carter" userId="ca5c84ef-74eb-4486-8849-77434a34bde4" providerId="ADAL" clId="{9A12CF41-E949-45AA-AF9B-4EB682651725}" dt="2021-02-16T10:37:27.776" v="1048"/>
          <ac:grpSpMkLst>
            <pc:docMk/>
            <pc:sldMk cId="2833945102" sldId="2134804814"/>
            <ac:grpSpMk id="19" creationId="{B0EFA503-8C7E-4C71-8AB8-0352BC899A5C}"/>
          </ac:grpSpMkLst>
        </pc:grpChg>
        <pc:grpChg chg="add mod">
          <ac:chgData name="James Carter" userId="ca5c84ef-74eb-4486-8849-77434a34bde4" providerId="ADAL" clId="{9A12CF41-E949-45AA-AF9B-4EB682651725}" dt="2021-02-16T10:37:27.776" v="1048"/>
          <ac:grpSpMkLst>
            <pc:docMk/>
            <pc:sldMk cId="2833945102" sldId="2134804814"/>
            <ac:grpSpMk id="22" creationId="{FA21B305-DAA4-4C10-A475-19F64A206F8A}"/>
          </ac:grpSpMkLst>
        </pc:grpChg>
        <pc:picChg chg="mod">
          <ac:chgData name="James Carter" userId="ca5c84ef-74eb-4486-8849-77434a34bde4" providerId="ADAL" clId="{9A12CF41-E949-45AA-AF9B-4EB682651725}" dt="2021-02-16T10:37:27.776" v="1048"/>
          <ac:picMkLst>
            <pc:docMk/>
            <pc:sldMk cId="2833945102" sldId="2134804814"/>
            <ac:picMk id="15" creationId="{9EEB69DE-7D87-4FB4-94AA-E41C15F17F9F}"/>
          </ac:picMkLst>
        </pc:picChg>
        <pc:picChg chg="mod">
          <ac:chgData name="James Carter" userId="ca5c84ef-74eb-4486-8849-77434a34bde4" providerId="ADAL" clId="{9A12CF41-E949-45AA-AF9B-4EB682651725}" dt="2021-02-16T10:37:27.776" v="1048"/>
          <ac:picMkLst>
            <pc:docMk/>
            <pc:sldMk cId="2833945102" sldId="2134804814"/>
            <ac:picMk id="18" creationId="{FB8E8893-D7B2-4E6C-8772-6ACE027A7817}"/>
          </ac:picMkLst>
        </pc:picChg>
        <pc:picChg chg="mod">
          <ac:chgData name="James Carter" userId="ca5c84ef-74eb-4486-8849-77434a34bde4" providerId="ADAL" clId="{9A12CF41-E949-45AA-AF9B-4EB682651725}" dt="2021-02-16T10:37:27.776" v="1048"/>
          <ac:picMkLst>
            <pc:docMk/>
            <pc:sldMk cId="2833945102" sldId="2134804814"/>
            <ac:picMk id="21" creationId="{C99AD7D6-79AB-4432-95AD-CDBA65CAB431}"/>
          </ac:picMkLst>
        </pc:picChg>
        <pc:picChg chg="mod">
          <ac:chgData name="James Carter" userId="ca5c84ef-74eb-4486-8849-77434a34bde4" providerId="ADAL" clId="{9A12CF41-E949-45AA-AF9B-4EB682651725}" dt="2021-02-16T10:37:27.776" v="1048"/>
          <ac:picMkLst>
            <pc:docMk/>
            <pc:sldMk cId="2833945102" sldId="2134804814"/>
            <ac:picMk id="24" creationId="{6FB745A9-6881-46A6-9791-4482B86E844F}"/>
          </ac:picMkLst>
        </pc:picChg>
      </pc:sldChg>
      <pc:sldChg chg="addSp delSp modSp new mod">
        <pc:chgData name="James Carter" userId="ca5c84ef-74eb-4486-8849-77434a34bde4" providerId="ADAL" clId="{9A12CF41-E949-45AA-AF9B-4EB682651725}" dt="2021-02-16T10:45:44.408" v="1334" actId="20577"/>
        <pc:sldMkLst>
          <pc:docMk/>
          <pc:sldMk cId="217186305" sldId="2134804815"/>
        </pc:sldMkLst>
        <pc:spChg chg="del">
          <ac:chgData name="James Carter" userId="ca5c84ef-74eb-4486-8849-77434a34bde4" providerId="ADAL" clId="{9A12CF41-E949-45AA-AF9B-4EB682651725}" dt="2021-02-16T10:39:45.865" v="1101" actId="931"/>
          <ac:spMkLst>
            <pc:docMk/>
            <pc:sldMk cId="217186305" sldId="2134804815"/>
            <ac:spMk id="2" creationId="{25DD20E0-A217-4162-9970-B570E86D4139}"/>
          </ac:spMkLst>
        </pc:spChg>
        <pc:spChg chg="mod">
          <ac:chgData name="James Carter" userId="ca5c84ef-74eb-4486-8849-77434a34bde4" providerId="ADAL" clId="{9A12CF41-E949-45AA-AF9B-4EB682651725}" dt="2021-02-16T10:40:04.930" v="1106"/>
          <ac:spMkLst>
            <pc:docMk/>
            <pc:sldMk cId="217186305" sldId="2134804815"/>
            <ac:spMk id="3" creationId="{71B68337-2BF8-4CFB-83BC-18FBA93A179F}"/>
          </ac:spMkLst>
        </pc:spChg>
        <pc:spChg chg="mod">
          <ac:chgData name="James Carter" userId="ca5c84ef-74eb-4486-8849-77434a34bde4" providerId="ADAL" clId="{9A12CF41-E949-45AA-AF9B-4EB682651725}" dt="2021-02-16T10:45:44.408" v="1334" actId="20577"/>
          <ac:spMkLst>
            <pc:docMk/>
            <pc:sldMk cId="217186305" sldId="2134804815"/>
            <ac:spMk id="4" creationId="{846C6AAE-BF1E-47C1-8B32-CE360A1AA012}"/>
          </ac:spMkLst>
        </pc:spChg>
        <pc:spChg chg="mod">
          <ac:chgData name="James Carter" userId="ca5c84ef-74eb-4486-8849-77434a34bde4" providerId="ADAL" clId="{9A12CF41-E949-45AA-AF9B-4EB682651725}" dt="2021-02-16T10:41:30.649" v="1135" actId="1076"/>
          <ac:spMkLst>
            <pc:docMk/>
            <pc:sldMk cId="217186305" sldId="2134804815"/>
            <ac:spMk id="5" creationId="{925646C7-E44D-4C62-9C99-97B6345622BF}"/>
          </ac:spMkLst>
        </pc:spChg>
        <pc:spChg chg="add mod">
          <ac:chgData name="James Carter" userId="ca5c84ef-74eb-4486-8849-77434a34bde4" providerId="ADAL" clId="{9A12CF41-E949-45AA-AF9B-4EB682651725}" dt="2021-02-16T10:39:59.344" v="1105"/>
          <ac:spMkLst>
            <pc:docMk/>
            <pc:sldMk cId="217186305" sldId="2134804815"/>
            <ac:spMk id="9" creationId="{83F9EB52-BC09-467F-B1AD-75F0264ABFD2}"/>
          </ac:spMkLst>
        </pc:spChg>
        <pc:spChg chg="add mod">
          <ac:chgData name="James Carter" userId="ca5c84ef-74eb-4486-8849-77434a34bde4" providerId="ADAL" clId="{9A12CF41-E949-45AA-AF9B-4EB682651725}" dt="2021-02-16T10:39:59.344" v="1105"/>
          <ac:spMkLst>
            <pc:docMk/>
            <pc:sldMk cId="217186305" sldId="2134804815"/>
            <ac:spMk id="10" creationId="{3961F5E2-0A40-4432-9A57-AADEDD392F56}"/>
          </ac:spMkLst>
        </pc:spChg>
        <pc:picChg chg="add mod">
          <ac:chgData name="James Carter" userId="ca5c84ef-74eb-4486-8849-77434a34bde4" providerId="ADAL" clId="{9A12CF41-E949-45AA-AF9B-4EB682651725}" dt="2021-02-16T10:39:48.408" v="1102" actId="27614"/>
          <ac:picMkLst>
            <pc:docMk/>
            <pc:sldMk cId="217186305" sldId="2134804815"/>
            <ac:picMk id="8" creationId="{7BE87C5C-1784-4389-869D-956B7B5AE495}"/>
          </ac:picMkLst>
        </pc:picChg>
      </pc:sldChg>
      <pc:sldChg chg="addSp delSp modSp new mod">
        <pc:chgData name="James Carter" userId="ca5c84ef-74eb-4486-8849-77434a34bde4" providerId="ADAL" clId="{9A12CF41-E949-45AA-AF9B-4EB682651725}" dt="2021-02-16T10:42:54.746" v="1205" actId="20577"/>
        <pc:sldMkLst>
          <pc:docMk/>
          <pc:sldMk cId="3553878579" sldId="2134804816"/>
        </pc:sldMkLst>
        <pc:spChg chg="mod">
          <ac:chgData name="James Carter" userId="ca5c84ef-74eb-4486-8849-77434a34bde4" providerId="ADAL" clId="{9A12CF41-E949-45AA-AF9B-4EB682651725}" dt="2021-02-16T10:42:54.746" v="1205" actId="20577"/>
          <ac:spMkLst>
            <pc:docMk/>
            <pc:sldMk cId="3553878579" sldId="2134804816"/>
            <ac:spMk id="2" creationId="{5C86FAFA-2DD4-4DC3-9F5B-DE5FD40EB698}"/>
          </ac:spMkLst>
        </pc:spChg>
        <pc:spChg chg="mod">
          <ac:chgData name="James Carter" userId="ca5c84ef-74eb-4486-8849-77434a34bde4" providerId="ADAL" clId="{9A12CF41-E949-45AA-AF9B-4EB682651725}" dt="2021-02-16T10:42:49.066" v="1189" actId="20577"/>
          <ac:spMkLst>
            <pc:docMk/>
            <pc:sldMk cId="3553878579" sldId="2134804816"/>
            <ac:spMk id="3" creationId="{85C40AC5-6D81-4EAD-BD55-E1365857C01A}"/>
          </ac:spMkLst>
        </pc:spChg>
        <pc:spChg chg="del mod">
          <ac:chgData name="James Carter" userId="ca5c84ef-74eb-4486-8849-77434a34bde4" providerId="ADAL" clId="{9A12CF41-E949-45AA-AF9B-4EB682651725}" dt="2021-02-16T10:42:21.281" v="1141" actId="931"/>
          <ac:spMkLst>
            <pc:docMk/>
            <pc:sldMk cId="3553878579" sldId="2134804816"/>
            <ac:spMk id="4" creationId="{EA671D22-A8F3-4666-B9F1-C086DB081E76}"/>
          </ac:spMkLst>
        </pc:spChg>
        <pc:spChg chg="del">
          <ac:chgData name="James Carter" userId="ca5c84ef-74eb-4486-8849-77434a34bde4" providerId="ADAL" clId="{9A12CF41-E949-45AA-AF9B-4EB682651725}" dt="2021-02-16T10:42:17.324" v="1138" actId="931"/>
          <ac:spMkLst>
            <pc:docMk/>
            <pc:sldMk cId="3553878579" sldId="2134804816"/>
            <ac:spMk id="5" creationId="{9427A325-E2C6-483D-96C1-C19FCA102695}"/>
          </ac:spMkLst>
        </pc:spChg>
        <pc:spChg chg="del">
          <ac:chgData name="James Carter" userId="ca5c84ef-74eb-4486-8849-77434a34bde4" providerId="ADAL" clId="{9A12CF41-E949-45AA-AF9B-4EB682651725}" dt="2021-02-16T10:42:24.773" v="1142" actId="931"/>
          <ac:spMkLst>
            <pc:docMk/>
            <pc:sldMk cId="3553878579" sldId="2134804816"/>
            <ac:spMk id="6" creationId="{EA34E41F-47E0-4D01-97F5-A5C671C98AA2}"/>
          </ac:spMkLst>
        </pc:spChg>
        <pc:spChg chg="del">
          <ac:chgData name="James Carter" userId="ca5c84ef-74eb-4486-8849-77434a34bde4" providerId="ADAL" clId="{9A12CF41-E949-45AA-AF9B-4EB682651725}" dt="2021-02-16T10:42:28.225" v="1145" actId="931"/>
          <ac:spMkLst>
            <pc:docMk/>
            <pc:sldMk cId="3553878579" sldId="2134804816"/>
            <ac:spMk id="7" creationId="{A5CB51F1-4C64-4A47-BAE1-069DF37E7E0B}"/>
          </ac:spMkLst>
        </pc:spChg>
        <pc:spChg chg="mod">
          <ac:chgData name="James Carter" userId="ca5c84ef-74eb-4486-8849-77434a34bde4" providerId="ADAL" clId="{9A12CF41-E949-45AA-AF9B-4EB682651725}" dt="2021-02-16T10:42:33.354" v="1150"/>
          <ac:spMkLst>
            <pc:docMk/>
            <pc:sldMk cId="3553878579" sldId="2134804816"/>
            <ac:spMk id="8" creationId="{23660143-9807-499F-B854-BB2CDB87C021}"/>
          </ac:spMkLst>
        </pc:spChg>
        <pc:spChg chg="mod">
          <ac:chgData name="James Carter" userId="ca5c84ef-74eb-4486-8849-77434a34bde4" providerId="ADAL" clId="{9A12CF41-E949-45AA-AF9B-4EB682651725}" dt="2021-02-16T10:42:35.684" v="1152"/>
          <ac:spMkLst>
            <pc:docMk/>
            <pc:sldMk cId="3553878579" sldId="2134804816"/>
            <ac:spMk id="9" creationId="{0F75B4F4-4C21-480B-B32F-1300526B39FE}"/>
          </ac:spMkLst>
        </pc:spChg>
        <pc:spChg chg="mod">
          <ac:chgData name="James Carter" userId="ca5c84ef-74eb-4486-8849-77434a34bde4" providerId="ADAL" clId="{9A12CF41-E949-45AA-AF9B-4EB682651725}" dt="2021-02-16T10:42:38.170" v="1154"/>
          <ac:spMkLst>
            <pc:docMk/>
            <pc:sldMk cId="3553878579" sldId="2134804816"/>
            <ac:spMk id="10" creationId="{79053B1B-E8EE-4DD0-85D3-73C83935E4B7}"/>
          </ac:spMkLst>
        </pc:spChg>
        <pc:spChg chg="mod">
          <ac:chgData name="James Carter" userId="ca5c84ef-74eb-4486-8849-77434a34bde4" providerId="ADAL" clId="{9A12CF41-E949-45AA-AF9B-4EB682651725}" dt="2021-02-16T10:42:40.505" v="1156"/>
          <ac:spMkLst>
            <pc:docMk/>
            <pc:sldMk cId="3553878579" sldId="2134804816"/>
            <ac:spMk id="11" creationId="{4460260F-9BC1-4EBE-9967-CF4D876D7A92}"/>
          </ac:spMkLst>
        </pc:spChg>
        <pc:picChg chg="add mod">
          <ac:chgData name="James Carter" userId="ca5c84ef-74eb-4486-8849-77434a34bde4" providerId="ADAL" clId="{9A12CF41-E949-45AA-AF9B-4EB682651725}" dt="2021-02-16T10:42:21.005" v="1139" actId="27614"/>
          <ac:picMkLst>
            <pc:docMk/>
            <pc:sldMk cId="3553878579" sldId="2134804816"/>
            <ac:picMk id="14" creationId="{9529FE91-E177-431D-ADFD-02AB4F27F089}"/>
          </ac:picMkLst>
        </pc:picChg>
        <pc:picChg chg="add mod">
          <ac:chgData name="James Carter" userId="ca5c84ef-74eb-4486-8849-77434a34bde4" providerId="ADAL" clId="{9A12CF41-E949-45AA-AF9B-4EB682651725}" dt="2021-02-16T10:42:25.657" v="1143" actId="27614"/>
          <ac:picMkLst>
            <pc:docMk/>
            <pc:sldMk cId="3553878579" sldId="2134804816"/>
            <ac:picMk id="16" creationId="{31EE1534-5904-44E0-8D35-6051D6CA9843}"/>
          </ac:picMkLst>
        </pc:picChg>
        <pc:picChg chg="add mod">
          <ac:chgData name="James Carter" userId="ca5c84ef-74eb-4486-8849-77434a34bde4" providerId="ADAL" clId="{9A12CF41-E949-45AA-AF9B-4EB682651725}" dt="2021-02-16T10:42:28.896" v="1146" actId="27614"/>
          <ac:picMkLst>
            <pc:docMk/>
            <pc:sldMk cId="3553878579" sldId="2134804816"/>
            <ac:picMk id="18" creationId="{7561DD91-F40A-42BA-BB28-FCE48F44C934}"/>
          </ac:picMkLst>
        </pc:picChg>
        <pc:picChg chg="add mod">
          <ac:chgData name="James Carter" userId="ca5c84ef-74eb-4486-8849-77434a34bde4" providerId="ADAL" clId="{9A12CF41-E949-45AA-AF9B-4EB682651725}" dt="2021-02-16T10:42:30.391" v="1147" actId="27614"/>
          <ac:picMkLst>
            <pc:docMk/>
            <pc:sldMk cId="3553878579" sldId="2134804816"/>
            <ac:picMk id="20" creationId="{49DE017A-2469-47FD-8C98-AD8D388CA99B}"/>
          </ac:picMkLst>
        </pc:picChg>
      </pc:sldChg>
      <pc:sldChg chg="addSp delSp modSp new mod">
        <pc:chgData name="James Carter" userId="ca5c84ef-74eb-4486-8849-77434a34bde4" providerId="ADAL" clId="{9A12CF41-E949-45AA-AF9B-4EB682651725}" dt="2021-02-16T10:45:20.265" v="1299" actId="12"/>
        <pc:sldMkLst>
          <pc:docMk/>
          <pc:sldMk cId="587871047" sldId="2134804817"/>
        </pc:sldMkLst>
        <pc:spChg chg="mod">
          <ac:chgData name="James Carter" userId="ca5c84ef-74eb-4486-8849-77434a34bde4" providerId="ADAL" clId="{9A12CF41-E949-45AA-AF9B-4EB682651725}" dt="2021-02-16T10:45:03.194" v="1280" actId="20577"/>
          <ac:spMkLst>
            <pc:docMk/>
            <pc:sldMk cId="587871047" sldId="2134804817"/>
            <ac:spMk id="2" creationId="{4BC3A0C6-E4F9-44D3-BADC-466DA84AA23E}"/>
          </ac:spMkLst>
        </pc:spChg>
        <pc:spChg chg="mod">
          <ac:chgData name="James Carter" userId="ca5c84ef-74eb-4486-8849-77434a34bde4" providerId="ADAL" clId="{9A12CF41-E949-45AA-AF9B-4EB682651725}" dt="2021-02-16T10:45:20.265" v="1299" actId="12"/>
          <ac:spMkLst>
            <pc:docMk/>
            <pc:sldMk cId="587871047" sldId="2134804817"/>
            <ac:spMk id="3" creationId="{2266AF57-DFDF-422A-8BB2-D9230E733A4E}"/>
          </ac:spMkLst>
        </pc:spChg>
        <pc:spChg chg="del">
          <ac:chgData name="James Carter" userId="ca5c84ef-74eb-4486-8849-77434a34bde4" providerId="ADAL" clId="{9A12CF41-E949-45AA-AF9B-4EB682651725}" dt="2021-02-16T10:43:10.562" v="1207" actId="478"/>
          <ac:spMkLst>
            <pc:docMk/>
            <pc:sldMk cId="587871047" sldId="2134804817"/>
            <ac:spMk id="4" creationId="{4F4CED2B-0183-4240-8D5E-D405595B9057}"/>
          </ac:spMkLst>
        </pc:spChg>
        <pc:picChg chg="add mod">
          <ac:chgData name="James Carter" userId="ca5c84ef-74eb-4486-8849-77434a34bde4" providerId="ADAL" clId="{9A12CF41-E949-45AA-AF9B-4EB682651725}" dt="2021-02-16T10:43:11.148" v="1208"/>
          <ac:picMkLst>
            <pc:docMk/>
            <pc:sldMk cId="587871047" sldId="2134804817"/>
            <ac:picMk id="6" creationId="{A042D3F8-C5EB-44CD-B216-A37F925E3BE3}"/>
          </ac:picMkLst>
        </pc:picChg>
      </pc:sldChg>
      <pc:sldChg chg="addSp delSp modSp new mod">
        <pc:chgData name="James Carter" userId="ca5c84ef-74eb-4486-8849-77434a34bde4" providerId="ADAL" clId="{9A12CF41-E949-45AA-AF9B-4EB682651725}" dt="2021-02-16T10:45:36.376" v="1329" actId="20577"/>
        <pc:sldMkLst>
          <pc:docMk/>
          <pc:sldMk cId="1425174945" sldId="2134804818"/>
        </pc:sldMkLst>
        <pc:spChg chg="mod">
          <ac:chgData name="James Carter" userId="ca5c84ef-74eb-4486-8849-77434a34bde4" providerId="ADAL" clId="{9A12CF41-E949-45AA-AF9B-4EB682651725}" dt="2021-02-16T10:44:52.833" v="1259" actId="20577"/>
          <ac:spMkLst>
            <pc:docMk/>
            <pc:sldMk cId="1425174945" sldId="2134804818"/>
            <ac:spMk id="2" creationId="{8452D5F1-C810-4E6E-A87C-E91F111B8A10}"/>
          </ac:spMkLst>
        </pc:spChg>
        <pc:spChg chg="mod">
          <ac:chgData name="James Carter" userId="ca5c84ef-74eb-4486-8849-77434a34bde4" providerId="ADAL" clId="{9A12CF41-E949-45AA-AF9B-4EB682651725}" dt="2021-02-16T10:45:36.376" v="1329" actId="20577"/>
          <ac:spMkLst>
            <pc:docMk/>
            <pc:sldMk cId="1425174945" sldId="2134804818"/>
            <ac:spMk id="3" creationId="{3A6D5AC9-D4B4-48C3-9CB9-C3F1B8C384F4}"/>
          </ac:spMkLst>
        </pc:spChg>
        <pc:spChg chg="mod">
          <ac:chgData name="James Carter" userId="ca5c84ef-74eb-4486-8849-77434a34bde4" providerId="ADAL" clId="{9A12CF41-E949-45AA-AF9B-4EB682651725}" dt="2021-02-16T10:44:43.328" v="1236"/>
          <ac:spMkLst>
            <pc:docMk/>
            <pc:sldMk cId="1425174945" sldId="2134804818"/>
            <ac:spMk id="4" creationId="{1FCED9C6-44F3-46BB-9AF2-D6F74E2AE87D}"/>
          </ac:spMkLst>
        </pc:spChg>
        <pc:spChg chg="del">
          <ac:chgData name="James Carter" userId="ca5c84ef-74eb-4486-8849-77434a34bde4" providerId="ADAL" clId="{9A12CF41-E949-45AA-AF9B-4EB682651725}" dt="2021-02-16T10:44:18.746" v="1230" actId="1957"/>
          <ac:spMkLst>
            <pc:docMk/>
            <pc:sldMk cId="1425174945" sldId="2134804818"/>
            <ac:spMk id="5" creationId="{1D752ABA-3C4C-4B7A-BCE6-79E8F4D1EC18}"/>
          </ac:spMkLst>
        </pc:spChg>
        <pc:spChg chg="add del mod">
          <ac:chgData name="James Carter" userId="ca5c84ef-74eb-4486-8849-77434a34bde4" providerId="ADAL" clId="{9A12CF41-E949-45AA-AF9B-4EB682651725}" dt="2021-02-16T10:44:35.432" v="1234" actId="478"/>
          <ac:spMkLst>
            <pc:docMk/>
            <pc:sldMk cId="1425174945" sldId="2134804818"/>
            <ac:spMk id="11" creationId="{FF614F9A-B802-46F3-9468-AC265C7A66E6}"/>
          </ac:spMkLst>
        </pc:spChg>
        <pc:graphicFrameChg chg="add del mod">
          <ac:chgData name="James Carter" userId="ca5c84ef-74eb-4486-8849-77434a34bde4" providerId="ADAL" clId="{9A12CF41-E949-45AA-AF9B-4EB682651725}" dt="2021-02-16T10:44:28.887" v="1231" actId="478"/>
          <ac:graphicFrameMkLst>
            <pc:docMk/>
            <pc:sldMk cId="1425174945" sldId="2134804818"/>
            <ac:graphicFrameMk id="9" creationId="{7158A7D0-7E1B-4E30-AD36-B060BB5C61DC}"/>
          </ac:graphicFrameMkLst>
        </pc:graphicFrameChg>
        <pc:graphicFrameChg chg="add del mod">
          <ac:chgData name="James Carter" userId="ca5c84ef-74eb-4486-8849-77434a34bde4" providerId="ADAL" clId="{9A12CF41-E949-45AA-AF9B-4EB682651725}" dt="2021-02-16T10:44:33.988" v="1233" actId="21"/>
          <ac:graphicFrameMkLst>
            <pc:docMk/>
            <pc:sldMk cId="1425174945" sldId="2134804818"/>
            <ac:graphicFrameMk id="12" creationId="{8006776F-A86D-4E6B-A08E-40ED56059CFF}"/>
          </ac:graphicFrameMkLst>
        </pc:graphicFrameChg>
        <pc:graphicFrameChg chg="add mod">
          <ac:chgData name="James Carter" userId="ca5c84ef-74eb-4486-8849-77434a34bde4" providerId="ADAL" clId="{9A12CF41-E949-45AA-AF9B-4EB682651725}" dt="2021-02-16T10:44:36.104" v="1235"/>
          <ac:graphicFrameMkLst>
            <pc:docMk/>
            <pc:sldMk cId="1425174945" sldId="2134804818"/>
            <ac:graphicFrameMk id="13" creationId="{9145B266-860A-4323-A7AB-0CB780EB83B2}"/>
          </ac:graphicFrameMkLst>
        </pc:graphicFrameChg>
      </pc:sldChg>
      <pc:sldChg chg="addSp delSp modSp new mod">
        <pc:chgData name="James Carter" userId="ca5c84ef-74eb-4486-8849-77434a34bde4" providerId="ADAL" clId="{9A12CF41-E949-45AA-AF9B-4EB682651725}" dt="2021-02-16T10:47:37.458" v="1384" actId="20577"/>
        <pc:sldMkLst>
          <pc:docMk/>
          <pc:sldMk cId="3455045933" sldId="2134804819"/>
        </pc:sldMkLst>
        <pc:spChg chg="mod">
          <ac:chgData name="James Carter" userId="ca5c84ef-74eb-4486-8849-77434a34bde4" providerId="ADAL" clId="{9A12CF41-E949-45AA-AF9B-4EB682651725}" dt="2021-02-16T10:47:27.122" v="1354" actId="20577"/>
          <ac:spMkLst>
            <pc:docMk/>
            <pc:sldMk cId="3455045933" sldId="2134804819"/>
            <ac:spMk id="2" creationId="{AC6CC3E2-913F-43AF-A4CC-9F5B56A5BF74}"/>
          </ac:spMkLst>
        </pc:spChg>
        <pc:spChg chg="mod">
          <ac:chgData name="James Carter" userId="ca5c84ef-74eb-4486-8849-77434a34bde4" providerId="ADAL" clId="{9A12CF41-E949-45AA-AF9B-4EB682651725}" dt="2021-02-16T10:47:37.458" v="1384" actId="20577"/>
          <ac:spMkLst>
            <pc:docMk/>
            <pc:sldMk cId="3455045933" sldId="2134804819"/>
            <ac:spMk id="3" creationId="{04202B0D-AA41-43E1-BCDC-0515B24C4689}"/>
          </ac:spMkLst>
        </pc:spChg>
        <pc:spChg chg="del">
          <ac:chgData name="James Carter" userId="ca5c84ef-74eb-4486-8849-77434a34bde4" providerId="ADAL" clId="{9A12CF41-E949-45AA-AF9B-4EB682651725}" dt="2021-02-16T10:47:05.467" v="1337" actId="478"/>
          <ac:spMkLst>
            <pc:docMk/>
            <pc:sldMk cId="3455045933" sldId="2134804819"/>
            <ac:spMk id="4" creationId="{85F81197-BC59-49D2-9375-BD4015B4485D}"/>
          </ac:spMkLst>
        </pc:spChg>
        <pc:spChg chg="del">
          <ac:chgData name="James Carter" userId="ca5c84ef-74eb-4486-8849-77434a34bde4" providerId="ADAL" clId="{9A12CF41-E949-45AA-AF9B-4EB682651725}" dt="2021-02-16T10:47:07.080" v="1338" actId="478"/>
          <ac:spMkLst>
            <pc:docMk/>
            <pc:sldMk cId="3455045933" sldId="2134804819"/>
            <ac:spMk id="5" creationId="{E094E6A8-8CB9-48C4-AA67-A8B808DB1589}"/>
          </ac:spMkLst>
        </pc:spChg>
        <pc:graphicFrameChg chg="add mod">
          <ac:chgData name="James Carter" userId="ca5c84ef-74eb-4486-8849-77434a34bde4" providerId="ADAL" clId="{9A12CF41-E949-45AA-AF9B-4EB682651725}" dt="2021-02-16T10:47:12.461" v="1339"/>
          <ac:graphicFrameMkLst>
            <pc:docMk/>
            <pc:sldMk cId="3455045933" sldId="2134804819"/>
            <ac:graphicFrameMk id="7" creationId="{75848578-C2DB-4A25-8188-B37296F607E6}"/>
          </ac:graphicFrameMkLst>
        </pc:graphicFrameChg>
        <pc:graphicFrameChg chg="add mod">
          <ac:chgData name="James Carter" userId="ca5c84ef-74eb-4486-8849-77434a34bde4" providerId="ADAL" clId="{9A12CF41-E949-45AA-AF9B-4EB682651725}" dt="2021-02-16T10:47:17.680" v="1340"/>
          <ac:graphicFrameMkLst>
            <pc:docMk/>
            <pc:sldMk cId="3455045933" sldId="2134804819"/>
            <ac:graphicFrameMk id="8" creationId="{065EECBC-13DB-49D0-8BF1-C6AD77729D53}"/>
          </ac:graphicFrameMkLst>
        </pc:graphicFrameChg>
      </pc:sldChg>
      <pc:sldChg chg="addSp delSp modSp new mod">
        <pc:chgData name="James Carter" userId="ca5c84ef-74eb-4486-8849-77434a34bde4" providerId="ADAL" clId="{9A12CF41-E949-45AA-AF9B-4EB682651725}" dt="2021-02-16T10:52:44.122" v="1483" actId="20577"/>
        <pc:sldMkLst>
          <pc:docMk/>
          <pc:sldMk cId="869303492" sldId="2134804820"/>
        </pc:sldMkLst>
        <pc:spChg chg="mod">
          <ac:chgData name="James Carter" userId="ca5c84ef-74eb-4486-8849-77434a34bde4" providerId="ADAL" clId="{9A12CF41-E949-45AA-AF9B-4EB682651725}" dt="2021-02-16T10:52:39.242" v="1453" actId="20577"/>
          <ac:spMkLst>
            <pc:docMk/>
            <pc:sldMk cId="869303492" sldId="2134804820"/>
            <ac:spMk id="2" creationId="{3BEA19F9-707F-48CF-A78F-D11EBAA80654}"/>
          </ac:spMkLst>
        </pc:spChg>
        <pc:spChg chg="mod">
          <ac:chgData name="James Carter" userId="ca5c84ef-74eb-4486-8849-77434a34bde4" providerId="ADAL" clId="{9A12CF41-E949-45AA-AF9B-4EB682651725}" dt="2021-02-16T10:52:44.122" v="1483" actId="20577"/>
          <ac:spMkLst>
            <pc:docMk/>
            <pc:sldMk cId="869303492" sldId="2134804820"/>
            <ac:spMk id="3" creationId="{ED1DB85E-40F9-455C-902B-35B85B27DF12}"/>
          </ac:spMkLst>
        </pc:spChg>
        <pc:spChg chg="del">
          <ac:chgData name="James Carter" userId="ca5c84ef-74eb-4486-8849-77434a34bde4" providerId="ADAL" clId="{9A12CF41-E949-45AA-AF9B-4EB682651725}" dt="2021-02-16T10:52:00.866" v="1387" actId="3680"/>
          <ac:spMkLst>
            <pc:docMk/>
            <pc:sldMk cId="869303492" sldId="2134804820"/>
            <ac:spMk id="4" creationId="{2B53DF88-532C-42F4-B077-DE397F09D2B5}"/>
          </ac:spMkLst>
        </pc:spChg>
        <pc:graphicFrameChg chg="add mod ord modGraphic">
          <ac:chgData name="James Carter" userId="ca5c84ef-74eb-4486-8849-77434a34bde4" providerId="ADAL" clId="{9A12CF41-E949-45AA-AF9B-4EB682651725}" dt="2021-02-16T10:52:09.797" v="1388" actId="12385"/>
          <ac:graphicFrameMkLst>
            <pc:docMk/>
            <pc:sldMk cId="869303492" sldId="2134804820"/>
            <ac:graphicFrameMk id="6" creationId="{F727EB45-18A0-4155-8B89-CF03F76A2E37}"/>
          </ac:graphicFrameMkLst>
        </pc:graphicFrameChg>
      </pc:sldChg>
      <pc:sldChg chg="addSp delSp modSp new mod">
        <pc:chgData name="James Carter" userId="ca5c84ef-74eb-4486-8849-77434a34bde4" providerId="ADAL" clId="{9A12CF41-E949-45AA-AF9B-4EB682651725}" dt="2021-02-16T10:56:29.079" v="1617" actId="20577"/>
        <pc:sldMkLst>
          <pc:docMk/>
          <pc:sldMk cId="3716445745" sldId="2134804821"/>
        </pc:sldMkLst>
        <pc:spChg chg="mod">
          <ac:chgData name="James Carter" userId="ca5c84ef-74eb-4486-8849-77434a34bde4" providerId="ADAL" clId="{9A12CF41-E949-45AA-AF9B-4EB682651725}" dt="2021-02-16T10:56:29.079" v="1617" actId="20577"/>
          <ac:spMkLst>
            <pc:docMk/>
            <pc:sldMk cId="3716445745" sldId="2134804821"/>
            <ac:spMk id="2" creationId="{71CC9AD9-CEDF-47B3-99FF-7C3DFBCE72CD}"/>
          </ac:spMkLst>
        </pc:spChg>
        <pc:spChg chg="mod">
          <ac:chgData name="James Carter" userId="ca5c84ef-74eb-4486-8849-77434a34bde4" providerId="ADAL" clId="{9A12CF41-E949-45AA-AF9B-4EB682651725}" dt="2021-02-16T10:56:23.915" v="1612" actId="20577"/>
          <ac:spMkLst>
            <pc:docMk/>
            <pc:sldMk cId="3716445745" sldId="2134804821"/>
            <ac:spMk id="3" creationId="{D48138C8-7E8A-462C-BDB2-13A02D280F32}"/>
          </ac:spMkLst>
        </pc:spChg>
        <pc:spChg chg="del">
          <ac:chgData name="James Carter" userId="ca5c84ef-74eb-4486-8849-77434a34bde4" providerId="ADAL" clId="{9A12CF41-E949-45AA-AF9B-4EB682651725}" dt="2021-02-16T10:55:55.162" v="1559" actId="3680"/>
          <ac:spMkLst>
            <pc:docMk/>
            <pc:sldMk cId="3716445745" sldId="2134804821"/>
            <ac:spMk id="4" creationId="{2D3F28D3-7552-4C0C-9148-DCA7786BC153}"/>
          </ac:spMkLst>
        </pc:spChg>
        <pc:graphicFrameChg chg="add mod ord modGraphic">
          <ac:chgData name="James Carter" userId="ca5c84ef-74eb-4486-8849-77434a34bde4" providerId="ADAL" clId="{9A12CF41-E949-45AA-AF9B-4EB682651725}" dt="2021-02-16T10:56:02.403" v="1560" actId="12385"/>
          <ac:graphicFrameMkLst>
            <pc:docMk/>
            <pc:sldMk cId="3716445745" sldId="2134804821"/>
            <ac:graphicFrameMk id="6" creationId="{1861CB54-9019-4508-BE15-A80A8D1A6C74}"/>
          </ac:graphicFrameMkLst>
        </pc:graphicFrameChg>
      </pc:sldChg>
      <pc:sldChg chg="new del">
        <pc:chgData name="James Carter" userId="ca5c84ef-74eb-4486-8849-77434a34bde4" providerId="ADAL" clId="{9A12CF41-E949-45AA-AF9B-4EB682651725}" dt="2021-02-16T10:52:57.575" v="1486" actId="47"/>
        <pc:sldMkLst>
          <pc:docMk/>
          <pc:sldMk cId="3838383295" sldId="2134804821"/>
        </pc:sldMkLst>
      </pc:sldChg>
      <pc:sldChg chg="addSp delSp modSp new del mod modClrScheme chgLayout">
        <pc:chgData name="James Carter" userId="ca5c84ef-74eb-4486-8849-77434a34bde4" providerId="ADAL" clId="{9A12CF41-E949-45AA-AF9B-4EB682651725}" dt="2021-02-16T10:55:35.192" v="1526" actId="47"/>
        <pc:sldMkLst>
          <pc:docMk/>
          <pc:sldMk cId="990811059" sldId="2134804822"/>
        </pc:sldMkLst>
        <pc:spChg chg="del mod ord">
          <ac:chgData name="James Carter" userId="ca5c84ef-74eb-4486-8849-77434a34bde4" providerId="ADAL" clId="{9A12CF41-E949-45AA-AF9B-4EB682651725}" dt="2021-02-16T10:53:10.433" v="1489" actId="700"/>
          <ac:spMkLst>
            <pc:docMk/>
            <pc:sldMk cId="990811059" sldId="2134804822"/>
            <ac:spMk id="2" creationId="{B41092D9-A84F-4EA3-95BC-717F714CC57E}"/>
          </ac:spMkLst>
        </pc:spChg>
        <pc:spChg chg="del mod ord">
          <ac:chgData name="James Carter" userId="ca5c84ef-74eb-4486-8849-77434a34bde4" providerId="ADAL" clId="{9A12CF41-E949-45AA-AF9B-4EB682651725}" dt="2021-02-16T10:53:10.433" v="1489" actId="700"/>
          <ac:spMkLst>
            <pc:docMk/>
            <pc:sldMk cId="990811059" sldId="2134804822"/>
            <ac:spMk id="3" creationId="{82C2C289-15E6-4688-972E-4A55B5CF3F5C}"/>
          </ac:spMkLst>
        </pc:spChg>
        <pc:spChg chg="del mod ord">
          <ac:chgData name="James Carter" userId="ca5c84ef-74eb-4486-8849-77434a34bde4" providerId="ADAL" clId="{9A12CF41-E949-45AA-AF9B-4EB682651725}" dt="2021-02-16T10:53:10.433" v="1489" actId="700"/>
          <ac:spMkLst>
            <pc:docMk/>
            <pc:sldMk cId="990811059" sldId="2134804822"/>
            <ac:spMk id="4" creationId="{6041A00D-5290-4A18-AC10-B15EBCD1BDBB}"/>
          </ac:spMkLst>
        </pc:spChg>
        <pc:spChg chg="mod ord">
          <ac:chgData name="James Carter" userId="ca5c84ef-74eb-4486-8849-77434a34bde4" providerId="ADAL" clId="{9A12CF41-E949-45AA-AF9B-4EB682651725}" dt="2021-02-16T10:53:10.433" v="1489" actId="700"/>
          <ac:spMkLst>
            <pc:docMk/>
            <pc:sldMk cId="990811059" sldId="2134804822"/>
            <ac:spMk id="5" creationId="{9A47439B-AEAC-463A-B781-F1459A7983A4}"/>
          </ac:spMkLst>
        </pc:spChg>
        <pc:spChg chg="add mod ord">
          <ac:chgData name="James Carter" userId="ca5c84ef-74eb-4486-8849-77434a34bde4" providerId="ADAL" clId="{9A12CF41-E949-45AA-AF9B-4EB682651725}" dt="2021-02-16T10:53:10.433" v="1489" actId="700"/>
          <ac:spMkLst>
            <pc:docMk/>
            <pc:sldMk cId="990811059" sldId="2134804822"/>
            <ac:spMk id="6" creationId="{9CEA5D30-CA53-499E-92A5-9363354BDCFF}"/>
          </ac:spMkLst>
        </pc:spChg>
        <pc:spChg chg="add mod ord">
          <ac:chgData name="James Carter" userId="ca5c84ef-74eb-4486-8849-77434a34bde4" providerId="ADAL" clId="{9A12CF41-E949-45AA-AF9B-4EB682651725}" dt="2021-02-16T10:53:10.433" v="1489" actId="700"/>
          <ac:spMkLst>
            <pc:docMk/>
            <pc:sldMk cId="990811059" sldId="2134804822"/>
            <ac:spMk id="7" creationId="{BC2AA1EB-C437-408D-B0EA-5E1B2BF749AA}"/>
          </ac:spMkLst>
        </pc:spChg>
        <pc:spChg chg="add del mod ord">
          <ac:chgData name="James Carter" userId="ca5c84ef-74eb-4486-8849-77434a34bde4" providerId="ADAL" clId="{9A12CF41-E949-45AA-AF9B-4EB682651725}" dt="2021-02-16T10:53:28.329" v="1492" actId="478"/>
          <ac:spMkLst>
            <pc:docMk/>
            <pc:sldMk cId="990811059" sldId="2134804822"/>
            <ac:spMk id="8" creationId="{D4322B7E-7FA3-4C5A-8488-5E2B86F4E2EA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9" creationId="{46FE34E4-7A00-4362-AC08-55A6E549DA32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10" creationId="{C2030556-83BC-49F2-9954-395BA44DD30F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11" creationId="{D8E27AB8-EF9A-4206-8FE8-26A6E61D40EE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13" creationId="{8FC79227-79B5-4164-A8EB-DE166D0BC2FC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14" creationId="{5588FEB0-6359-46F9-906C-D1526FFE36CB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15" creationId="{B3BA0C7F-82B5-4EDC-AC72-F325ACE60511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16" creationId="{73E18BFA-91C7-4A78-B2EA-03499E4423E1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17" creationId="{A1A3C6A5-CE91-4964-B355-81A5942BF428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18" creationId="{AE251D33-88FE-4082-AFB3-22BD70593434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19" creationId="{982439FB-0856-4933-983B-FA0ADCA42B6A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20" creationId="{003C9F63-4E3A-4067-AD73-BFCA4FE62F82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21" creationId="{3E12FBF7-CAAF-4436-A0AE-7BE8C2079ED9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22" creationId="{5D733A81-35CB-42D9-A599-3DC50FAB65BC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23" creationId="{B2F6163A-75E1-40BB-BDC1-01E3319D0467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24" creationId="{D637B66C-EAE4-4184-BA58-1B6AE3ED3C87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25" creationId="{E8E01B36-3EB0-498D-97D9-4FE59C4C86C6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27" creationId="{FCF93F0B-6F57-47A2-80BE-AB6AF8C610E8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28" creationId="{5876B5DB-47C7-4CF4-969A-E6EEA3DE8CD9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29" creationId="{CA719274-4DB6-4BA5-9767-1293C3AD7B10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30" creationId="{0B5764B2-14A6-41A7-AE2B-6B764C65CD09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31" creationId="{BD5FA2BF-2413-4110-853A-793201EBDC1A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32" creationId="{90A15BC8-7D3C-43B3-B655-9F1332263D99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33" creationId="{EC232025-3FBE-4888-81CE-FF3F5435A0C7}"/>
          </ac:spMkLst>
        </pc:spChg>
        <pc:spChg chg="add del mod">
          <ac:chgData name="James Carter" userId="ca5c84ef-74eb-4486-8849-77434a34bde4" providerId="ADAL" clId="{9A12CF41-E949-45AA-AF9B-4EB682651725}" dt="2021-02-16T10:53:26.282" v="1491"/>
          <ac:spMkLst>
            <pc:docMk/>
            <pc:sldMk cId="990811059" sldId="2134804822"/>
            <ac:spMk id="34" creationId="{1159609B-64AD-4844-9772-5B65488480C8}"/>
          </ac:spMkLst>
        </pc:spChg>
        <pc:spChg chg="add mod">
          <ac:chgData name="James Carter" userId="ca5c84ef-74eb-4486-8849-77434a34bde4" providerId="ADAL" clId="{9A12CF41-E949-45AA-AF9B-4EB682651725}" dt="2021-02-16T10:54:23.500" v="1502" actId="1076"/>
          <ac:spMkLst>
            <pc:docMk/>
            <pc:sldMk cId="990811059" sldId="2134804822"/>
            <ac:spMk id="35" creationId="{9F1F282A-094B-4878-9127-8C34C571AC68}"/>
          </ac:spMkLst>
        </pc:spChg>
        <pc:spChg chg="add mod">
          <ac:chgData name="James Carter" userId="ca5c84ef-74eb-4486-8849-77434a34bde4" providerId="ADAL" clId="{9A12CF41-E949-45AA-AF9B-4EB682651725}" dt="2021-02-16T10:54:23.500" v="1502" actId="1076"/>
          <ac:spMkLst>
            <pc:docMk/>
            <pc:sldMk cId="990811059" sldId="2134804822"/>
            <ac:spMk id="36" creationId="{05306750-BA7E-425A-A000-570B5687CF99}"/>
          </ac:spMkLst>
        </pc:spChg>
        <pc:spChg chg="add mod">
          <ac:chgData name="James Carter" userId="ca5c84ef-74eb-4486-8849-77434a34bde4" providerId="ADAL" clId="{9A12CF41-E949-45AA-AF9B-4EB682651725}" dt="2021-02-16T10:54:23.500" v="1502" actId="1076"/>
          <ac:spMkLst>
            <pc:docMk/>
            <pc:sldMk cId="990811059" sldId="2134804822"/>
            <ac:spMk id="37" creationId="{5771EFB4-E892-42FD-9D13-2E33BCBFCDC4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39" creationId="{5E07955D-303C-4825-A756-04731C6F85FD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40" creationId="{E047EF78-D80A-46DD-BEBD-379D1FACAECA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41" creationId="{DB377135-0F74-4B78-BB9E-60CEE4C60A57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42" creationId="{F550DD35-E2C5-4CAF-91F6-BAB65AA35B2A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43" creationId="{7531DEEA-AC0C-4CDF-A6EF-BA82D60848E9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44" creationId="{EBBC950A-BF47-4448-83BE-F9483C96AC2F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45" creationId="{02A1DC62-5423-402B-9F1A-D0E0FEFEC5EB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46" creationId="{14C4CB99-63FA-4673-8365-7FD78E383FAD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47" creationId="{C5C0D783-AB89-4F3D-A63D-5957F4D0E00B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48" creationId="{DF1C0658-3F30-40DD-A1F7-23AE2275A992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49" creationId="{695B8734-8D15-43FF-B85D-3B826B6094A5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50" creationId="{8CE90945-76CA-40D3-B1FA-2ACEB17FB867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51" creationId="{5B596006-A210-46D1-BEFF-B85FE3B6B234}"/>
          </ac:spMkLst>
        </pc:spChg>
        <pc:spChg chg="add mod">
          <ac:chgData name="James Carter" userId="ca5c84ef-74eb-4486-8849-77434a34bde4" providerId="ADAL" clId="{9A12CF41-E949-45AA-AF9B-4EB682651725}" dt="2021-02-16T10:54:43.218" v="1505" actId="1076"/>
          <ac:spMkLst>
            <pc:docMk/>
            <pc:sldMk cId="990811059" sldId="2134804822"/>
            <ac:spMk id="53" creationId="{103C6AA7-0CE1-49C8-95E0-8D1045D16484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54" creationId="{907F7F78-CDD8-4588-B845-EC7DD0793E9B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55" creationId="{1C0A2262-D91E-421C-8C6B-97A2D3DD411F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56" creationId="{ACD7F910-115E-4C26-9983-9748F6F2B9C6}"/>
          </ac:spMkLst>
        </pc:spChg>
        <pc:spChg chg="add mod">
          <ac:chgData name="James Carter" userId="ca5c84ef-74eb-4486-8849-77434a34bde4" providerId="ADAL" clId="{9A12CF41-E949-45AA-AF9B-4EB682651725}" dt="2021-02-16T10:54:31.539" v="1503" actId="1076"/>
          <ac:spMkLst>
            <pc:docMk/>
            <pc:sldMk cId="990811059" sldId="2134804822"/>
            <ac:spMk id="57" creationId="{8AC19E2D-14CB-4F93-9FF5-CF7724728100}"/>
          </ac:spMkLst>
        </pc:spChg>
        <pc:spChg chg="add mod">
          <ac:chgData name="James Carter" userId="ca5c84ef-74eb-4486-8849-77434a34bde4" providerId="ADAL" clId="{9A12CF41-E949-45AA-AF9B-4EB682651725}" dt="2021-02-16T10:54:31.539" v="1503" actId="1076"/>
          <ac:spMkLst>
            <pc:docMk/>
            <pc:sldMk cId="990811059" sldId="2134804822"/>
            <ac:spMk id="58" creationId="{8FD5B10A-FCFE-4807-A73A-F73BC69124DB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59" creationId="{390BB371-17B4-446E-AB7E-6A0154828955}"/>
          </ac:spMkLst>
        </pc:spChg>
        <pc:spChg chg="add mod">
          <ac:chgData name="James Carter" userId="ca5c84ef-74eb-4486-8849-77434a34bde4" providerId="ADAL" clId="{9A12CF41-E949-45AA-AF9B-4EB682651725}" dt="2021-02-16T10:53:28.886" v="1493"/>
          <ac:spMkLst>
            <pc:docMk/>
            <pc:sldMk cId="990811059" sldId="2134804822"/>
            <ac:spMk id="60" creationId="{A98203B6-D0CC-4965-9B66-685B166141B4}"/>
          </ac:spMkLst>
        </pc:spChg>
        <pc:spChg chg="add mod">
          <ac:chgData name="James Carter" userId="ca5c84ef-74eb-4486-8849-77434a34bde4" providerId="ADAL" clId="{9A12CF41-E949-45AA-AF9B-4EB682651725}" dt="2021-02-16T10:54:37.651" v="1504" actId="2085"/>
          <ac:spMkLst>
            <pc:docMk/>
            <pc:sldMk cId="990811059" sldId="2134804822"/>
            <ac:spMk id="61" creationId="{3D7DCF88-81C2-4A22-B67F-1B87F64D6916}"/>
          </ac:spMkLst>
        </pc:spChg>
        <pc:cxnChg chg="add del mod">
          <ac:chgData name="James Carter" userId="ca5c84ef-74eb-4486-8849-77434a34bde4" providerId="ADAL" clId="{9A12CF41-E949-45AA-AF9B-4EB682651725}" dt="2021-02-16T10:53:26.282" v="1491"/>
          <ac:cxnSpMkLst>
            <pc:docMk/>
            <pc:sldMk cId="990811059" sldId="2134804822"/>
            <ac:cxnSpMk id="12" creationId="{AC499158-A13F-4124-859F-A2F59E78C54B}"/>
          </ac:cxnSpMkLst>
        </pc:cxnChg>
        <pc:cxnChg chg="add del mod">
          <ac:chgData name="James Carter" userId="ca5c84ef-74eb-4486-8849-77434a34bde4" providerId="ADAL" clId="{9A12CF41-E949-45AA-AF9B-4EB682651725}" dt="2021-02-16T10:53:26.282" v="1491"/>
          <ac:cxnSpMkLst>
            <pc:docMk/>
            <pc:sldMk cId="990811059" sldId="2134804822"/>
            <ac:cxnSpMk id="26" creationId="{D0A7499A-1B8E-4E01-8483-AEE440E72D99}"/>
          </ac:cxnSpMkLst>
        </pc:cxnChg>
        <pc:cxnChg chg="add mod">
          <ac:chgData name="James Carter" userId="ca5c84ef-74eb-4486-8849-77434a34bde4" providerId="ADAL" clId="{9A12CF41-E949-45AA-AF9B-4EB682651725}" dt="2021-02-16T10:53:28.886" v="1493"/>
          <ac:cxnSpMkLst>
            <pc:docMk/>
            <pc:sldMk cId="990811059" sldId="2134804822"/>
            <ac:cxnSpMk id="38" creationId="{A258F572-25A3-41CD-A126-7AADF99F5102}"/>
          </ac:cxnSpMkLst>
        </pc:cxnChg>
        <pc:cxnChg chg="add mod">
          <ac:chgData name="James Carter" userId="ca5c84ef-74eb-4486-8849-77434a34bde4" providerId="ADAL" clId="{9A12CF41-E949-45AA-AF9B-4EB682651725}" dt="2021-02-16T10:53:28.886" v="1493"/>
          <ac:cxnSpMkLst>
            <pc:docMk/>
            <pc:sldMk cId="990811059" sldId="2134804822"/>
            <ac:cxnSpMk id="52" creationId="{8DA53127-16A7-4300-B789-B1ED5A9D52CF}"/>
          </ac:cxnSpMkLst>
        </pc:cxnChg>
      </pc:sldChg>
      <pc:sldChg chg="addSp delSp modSp new mod">
        <pc:chgData name="James Carter" userId="ca5c84ef-74eb-4486-8849-77434a34bde4" providerId="ADAL" clId="{9A12CF41-E949-45AA-AF9B-4EB682651725}" dt="2021-02-16T10:56:46.322" v="1619" actId="14100"/>
        <pc:sldMkLst>
          <pc:docMk/>
          <pc:sldMk cId="469412946" sldId="2134804823"/>
        </pc:sldMkLst>
        <pc:spChg chg="mod">
          <ac:chgData name="James Carter" userId="ca5c84ef-74eb-4486-8849-77434a34bde4" providerId="ADAL" clId="{9A12CF41-E949-45AA-AF9B-4EB682651725}" dt="2021-02-16T10:55:27.562" v="1525" actId="20577"/>
          <ac:spMkLst>
            <pc:docMk/>
            <pc:sldMk cId="469412946" sldId="2134804823"/>
            <ac:spMk id="2" creationId="{065109D6-F54A-4358-A590-9BA283F55734}"/>
          </ac:spMkLst>
        </pc:spChg>
        <pc:spChg chg="mod">
          <ac:chgData name="James Carter" userId="ca5c84ef-74eb-4486-8849-77434a34bde4" providerId="ADAL" clId="{9A12CF41-E949-45AA-AF9B-4EB682651725}" dt="2021-02-16T10:55:45.634" v="1558" actId="20577"/>
          <ac:spMkLst>
            <pc:docMk/>
            <pc:sldMk cId="469412946" sldId="2134804823"/>
            <ac:spMk id="3" creationId="{FB9E9F41-AD10-4077-AEC0-9F9679388958}"/>
          </ac:spMkLst>
        </pc:spChg>
        <pc:spChg chg="del">
          <ac:chgData name="James Carter" userId="ca5c84ef-74eb-4486-8849-77434a34bde4" providerId="ADAL" clId="{9A12CF41-E949-45AA-AF9B-4EB682651725}" dt="2021-02-16T10:55:09.478" v="1507" actId="478"/>
          <ac:spMkLst>
            <pc:docMk/>
            <pc:sldMk cId="469412946" sldId="2134804823"/>
            <ac:spMk id="4" creationId="{CED301C2-BC90-4AD9-924D-81A2AFFD8403}"/>
          </ac:spMkLst>
        </pc:spChg>
        <pc:spChg chg="add mod">
          <ac:chgData name="James Carter" userId="ca5c84ef-74eb-4486-8849-77434a34bde4" providerId="ADAL" clId="{9A12CF41-E949-45AA-AF9B-4EB682651725}" dt="2021-02-16T10:56:46.322" v="1619" actId="14100"/>
          <ac:spMkLst>
            <pc:docMk/>
            <pc:sldMk cId="469412946" sldId="2134804823"/>
            <ac:spMk id="6" creationId="{1B55788B-F522-4A34-87F8-0E0B0199A2B4}"/>
          </ac:spMkLst>
        </pc:spChg>
        <pc:spChg chg="add mod">
          <ac:chgData name="James Carter" userId="ca5c84ef-74eb-4486-8849-77434a34bde4" providerId="ADAL" clId="{9A12CF41-E949-45AA-AF9B-4EB682651725}" dt="2021-02-16T10:56:46.322" v="1619" actId="14100"/>
          <ac:spMkLst>
            <pc:docMk/>
            <pc:sldMk cId="469412946" sldId="2134804823"/>
            <ac:spMk id="7" creationId="{87468634-FD0E-4668-9CF5-89F2E62CB735}"/>
          </ac:spMkLst>
        </pc:spChg>
        <pc:spChg chg="add mod">
          <ac:chgData name="James Carter" userId="ca5c84ef-74eb-4486-8849-77434a34bde4" providerId="ADAL" clId="{9A12CF41-E949-45AA-AF9B-4EB682651725}" dt="2021-02-16T10:56:46.322" v="1619" actId="14100"/>
          <ac:spMkLst>
            <pc:docMk/>
            <pc:sldMk cId="469412946" sldId="2134804823"/>
            <ac:spMk id="8" creationId="{8AD3BC20-5118-4959-81D8-85EC4B2FB899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10" creationId="{047140CD-B933-4588-B4F0-3E7EBF6B9FF0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11" creationId="{C0D560A5-7B31-4A6C-8E9B-C526AED2C2A0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12" creationId="{1831B6D0-36FF-47BA-AFF4-FE2FE5F7BAA9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13" creationId="{879D0D8F-695C-4833-AF1D-A45D33C5E28C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14" creationId="{721E1B1A-90F1-4EDA-9CFC-DDBB4467DE65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15" creationId="{60A9566D-D387-401C-8867-F223CC03DC8F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16" creationId="{D11ECAD1-C410-4E81-B69F-80061220D441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17" creationId="{3DDAF771-1113-42B0-8A57-B1E7A1712A9F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18" creationId="{A410AF4B-D1A3-4C27-8C14-3001507F3E08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19" creationId="{02C10025-4155-4062-887E-419C7F77F580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20" creationId="{ED38D6ED-B672-4155-B1D5-A8DBB7F94DA1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21" creationId="{3BA5F904-6297-4FB2-9BF0-68CD66A3BEF4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22" creationId="{35ECC49D-2A72-4AB6-9301-F51FB2728FE4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24" creationId="{040F4088-B851-4C84-AE21-2353553C42AB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25" creationId="{87C4539A-9E7C-4D90-AA34-1157502D15D2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26" creationId="{05BD7D2F-C63A-4FB4-9DFA-FFED314483D6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27" creationId="{AB939230-B21F-4697-8D20-9D0159498ABA}"/>
          </ac:spMkLst>
        </pc:spChg>
        <pc:spChg chg="add mod">
          <ac:chgData name="James Carter" userId="ca5c84ef-74eb-4486-8849-77434a34bde4" providerId="ADAL" clId="{9A12CF41-E949-45AA-AF9B-4EB682651725}" dt="2021-02-16T10:55:20.764" v="1509" actId="1076"/>
          <ac:spMkLst>
            <pc:docMk/>
            <pc:sldMk cId="469412946" sldId="2134804823"/>
            <ac:spMk id="28" creationId="{EA877F2D-DE99-4F1C-BF5F-85D18DED258F}"/>
          </ac:spMkLst>
        </pc:spChg>
        <pc:spChg chg="add mod">
          <ac:chgData name="James Carter" userId="ca5c84ef-74eb-4486-8849-77434a34bde4" providerId="ADAL" clId="{9A12CF41-E949-45AA-AF9B-4EB682651725}" dt="2021-02-16T10:55:20.764" v="1509" actId="1076"/>
          <ac:spMkLst>
            <pc:docMk/>
            <pc:sldMk cId="469412946" sldId="2134804823"/>
            <ac:spMk id="29" creationId="{776F00FB-EE3A-405A-B28A-F44FBF8D7E49}"/>
          </ac:spMkLst>
        </pc:spChg>
        <pc:spChg chg="add mod">
          <ac:chgData name="James Carter" userId="ca5c84ef-74eb-4486-8849-77434a34bde4" providerId="ADAL" clId="{9A12CF41-E949-45AA-AF9B-4EB682651725}" dt="2021-02-16T10:55:20.764" v="1509" actId="1076"/>
          <ac:spMkLst>
            <pc:docMk/>
            <pc:sldMk cId="469412946" sldId="2134804823"/>
            <ac:spMk id="30" creationId="{25A95F1D-07DC-4A2B-89D8-A544E62DA977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31" creationId="{3E4B0073-26DC-4892-A99E-F9A30D4C7A25}"/>
          </ac:spMkLst>
        </pc:spChg>
        <pc:spChg chg="add mod">
          <ac:chgData name="James Carter" userId="ca5c84ef-74eb-4486-8849-77434a34bde4" providerId="ADAL" clId="{9A12CF41-E949-45AA-AF9B-4EB682651725}" dt="2021-02-16T10:55:10.023" v="1508"/>
          <ac:spMkLst>
            <pc:docMk/>
            <pc:sldMk cId="469412946" sldId="2134804823"/>
            <ac:spMk id="32" creationId="{BBFFE0BA-D26B-40F6-B8AF-20E9A3CCD474}"/>
          </ac:spMkLst>
        </pc:spChg>
        <pc:cxnChg chg="add mod">
          <ac:chgData name="James Carter" userId="ca5c84ef-74eb-4486-8849-77434a34bde4" providerId="ADAL" clId="{9A12CF41-E949-45AA-AF9B-4EB682651725}" dt="2021-02-16T10:55:10.023" v="1508"/>
          <ac:cxnSpMkLst>
            <pc:docMk/>
            <pc:sldMk cId="469412946" sldId="2134804823"/>
            <ac:cxnSpMk id="9" creationId="{9A8D8256-A271-48E9-B576-EE7B95A06A1B}"/>
          </ac:cxnSpMkLst>
        </pc:cxnChg>
        <pc:cxnChg chg="add mod">
          <ac:chgData name="James Carter" userId="ca5c84ef-74eb-4486-8849-77434a34bde4" providerId="ADAL" clId="{9A12CF41-E949-45AA-AF9B-4EB682651725}" dt="2021-02-16T10:55:10.023" v="1508"/>
          <ac:cxnSpMkLst>
            <pc:docMk/>
            <pc:sldMk cId="469412946" sldId="2134804823"/>
            <ac:cxnSpMk id="23" creationId="{3FC9D641-C127-4482-AE70-4A03FD27C8F2}"/>
          </ac:cxnSpMkLst>
        </pc:cxnChg>
      </pc:sldChg>
      <pc:sldChg chg="addSp modSp new mod">
        <pc:chgData name="James Carter" userId="ca5c84ef-74eb-4486-8849-77434a34bde4" providerId="ADAL" clId="{9A12CF41-E949-45AA-AF9B-4EB682651725}" dt="2021-02-16T11:03:01.129" v="1860" actId="20577"/>
        <pc:sldMkLst>
          <pc:docMk/>
          <pc:sldMk cId="2738080820" sldId="2134804824"/>
        </pc:sldMkLst>
        <pc:spChg chg="mod">
          <ac:chgData name="James Carter" userId="ca5c84ef-74eb-4486-8849-77434a34bde4" providerId="ADAL" clId="{9A12CF41-E949-45AA-AF9B-4EB682651725}" dt="2021-02-16T10:57:49.305" v="1728" actId="20577"/>
          <ac:spMkLst>
            <pc:docMk/>
            <pc:sldMk cId="2738080820" sldId="2134804824"/>
            <ac:spMk id="2" creationId="{53458F34-1E45-4729-BDD6-8F87740A0590}"/>
          </ac:spMkLst>
        </pc:spChg>
        <pc:spChg chg="mod">
          <ac:chgData name="James Carter" userId="ca5c84ef-74eb-4486-8849-77434a34bde4" providerId="ADAL" clId="{9A12CF41-E949-45AA-AF9B-4EB682651725}" dt="2021-02-16T10:57:52.100" v="1742" actId="20577"/>
          <ac:spMkLst>
            <pc:docMk/>
            <pc:sldMk cId="2738080820" sldId="2134804824"/>
            <ac:spMk id="3" creationId="{EEED344E-2467-472C-A182-5AD388D9E2A1}"/>
          </ac:spMkLst>
        </pc:spChg>
        <pc:spChg chg="mod">
          <ac:chgData name="James Carter" userId="ca5c84ef-74eb-4486-8849-77434a34bde4" providerId="ADAL" clId="{9A12CF41-E949-45AA-AF9B-4EB682651725}" dt="2021-02-16T11:03:01.129" v="1860" actId="20577"/>
          <ac:spMkLst>
            <pc:docMk/>
            <pc:sldMk cId="2738080820" sldId="2134804824"/>
            <ac:spMk id="4" creationId="{FACDB267-9A63-4DCF-86D8-10789047ACAB}"/>
          </ac:spMkLst>
        </pc:spChg>
        <pc:picChg chg="add mod">
          <ac:chgData name="James Carter" userId="ca5c84ef-74eb-4486-8849-77434a34bde4" providerId="ADAL" clId="{9A12CF41-E949-45AA-AF9B-4EB682651725}" dt="2021-02-16T10:57:14.950" v="1622"/>
          <ac:picMkLst>
            <pc:docMk/>
            <pc:sldMk cId="2738080820" sldId="2134804824"/>
            <ac:picMk id="6" creationId="{68A0D40C-91EF-4F49-8DBB-F4C6CA5C1854}"/>
          </ac:picMkLst>
        </pc:picChg>
        <pc:picChg chg="add mod">
          <ac:chgData name="James Carter" userId="ca5c84ef-74eb-4486-8849-77434a34bde4" providerId="ADAL" clId="{9A12CF41-E949-45AA-AF9B-4EB682651725}" dt="2021-02-16T10:57:14.950" v="1622"/>
          <ac:picMkLst>
            <pc:docMk/>
            <pc:sldMk cId="2738080820" sldId="2134804824"/>
            <ac:picMk id="7" creationId="{2EAEDEAF-0574-403C-B11F-E09EC98C19E3}"/>
          </ac:picMkLst>
        </pc:picChg>
        <pc:picChg chg="add mod">
          <ac:chgData name="James Carter" userId="ca5c84ef-74eb-4486-8849-77434a34bde4" providerId="ADAL" clId="{9A12CF41-E949-45AA-AF9B-4EB682651725}" dt="2021-02-16T10:57:14.950" v="1622"/>
          <ac:picMkLst>
            <pc:docMk/>
            <pc:sldMk cId="2738080820" sldId="2134804824"/>
            <ac:picMk id="8" creationId="{A2EF4352-A752-4FA7-8D11-85AA6B8BEFA1}"/>
          </ac:picMkLst>
        </pc:picChg>
      </pc:sldChg>
      <pc:sldChg chg="addSp delSp modSp new mod modClrScheme chgLayout">
        <pc:chgData name="James Carter" userId="ca5c84ef-74eb-4486-8849-77434a34bde4" providerId="ADAL" clId="{9A12CF41-E949-45AA-AF9B-4EB682651725}" dt="2021-02-16T10:58:55.419" v="1774" actId="20577"/>
        <pc:sldMkLst>
          <pc:docMk/>
          <pc:sldMk cId="2603273119" sldId="2134804825"/>
        </pc:sldMkLst>
        <pc:spChg chg="del mod ord">
          <ac:chgData name="James Carter" userId="ca5c84ef-74eb-4486-8849-77434a34bde4" providerId="ADAL" clId="{9A12CF41-E949-45AA-AF9B-4EB682651725}" dt="2021-02-16T10:58:10.919" v="1745" actId="700"/>
          <ac:spMkLst>
            <pc:docMk/>
            <pc:sldMk cId="2603273119" sldId="2134804825"/>
            <ac:spMk id="2" creationId="{CBC6A2D5-1C7E-4495-8F37-B2CE2A59B772}"/>
          </ac:spMkLst>
        </pc:spChg>
        <pc:spChg chg="del mod ord">
          <ac:chgData name="James Carter" userId="ca5c84ef-74eb-4486-8849-77434a34bde4" providerId="ADAL" clId="{9A12CF41-E949-45AA-AF9B-4EB682651725}" dt="2021-02-16T10:58:10.919" v="1745" actId="700"/>
          <ac:spMkLst>
            <pc:docMk/>
            <pc:sldMk cId="2603273119" sldId="2134804825"/>
            <ac:spMk id="3" creationId="{9FA8E067-53ED-47CB-A9F7-52E75CF72C60}"/>
          </ac:spMkLst>
        </pc:spChg>
        <pc:spChg chg="del mod ord">
          <ac:chgData name="James Carter" userId="ca5c84ef-74eb-4486-8849-77434a34bde4" providerId="ADAL" clId="{9A12CF41-E949-45AA-AF9B-4EB682651725}" dt="2021-02-16T10:58:10.919" v="1745" actId="700"/>
          <ac:spMkLst>
            <pc:docMk/>
            <pc:sldMk cId="2603273119" sldId="2134804825"/>
            <ac:spMk id="4" creationId="{F3853EB9-BE9F-41BD-A9DB-B56EBFF6B50A}"/>
          </ac:spMkLst>
        </pc:spChg>
        <pc:spChg chg="del">
          <ac:chgData name="James Carter" userId="ca5c84ef-74eb-4486-8849-77434a34bde4" providerId="ADAL" clId="{9A12CF41-E949-45AA-AF9B-4EB682651725}" dt="2021-02-16T10:58:10.919" v="1745" actId="700"/>
          <ac:spMkLst>
            <pc:docMk/>
            <pc:sldMk cId="2603273119" sldId="2134804825"/>
            <ac:spMk id="5" creationId="{EFC12283-1E9E-4000-8BE2-35AA48D4661E}"/>
          </ac:spMkLst>
        </pc:spChg>
        <pc:spChg chg="del mod ord">
          <ac:chgData name="James Carter" userId="ca5c84ef-74eb-4486-8849-77434a34bde4" providerId="ADAL" clId="{9A12CF41-E949-45AA-AF9B-4EB682651725}" dt="2021-02-16T10:58:10.919" v="1745" actId="700"/>
          <ac:spMkLst>
            <pc:docMk/>
            <pc:sldMk cId="2603273119" sldId="2134804825"/>
            <ac:spMk id="6" creationId="{56D4881A-494D-447D-807A-115B595713A8}"/>
          </ac:spMkLst>
        </pc:spChg>
        <pc:spChg chg="del">
          <ac:chgData name="James Carter" userId="ca5c84ef-74eb-4486-8849-77434a34bde4" providerId="ADAL" clId="{9A12CF41-E949-45AA-AF9B-4EB682651725}" dt="2021-02-16T10:58:10.919" v="1745" actId="700"/>
          <ac:spMkLst>
            <pc:docMk/>
            <pc:sldMk cId="2603273119" sldId="2134804825"/>
            <ac:spMk id="7" creationId="{99066059-215E-4DF4-ADB5-17D01B54D432}"/>
          </ac:spMkLst>
        </pc:spChg>
        <pc:spChg chg="mod ord">
          <ac:chgData name="James Carter" userId="ca5c84ef-74eb-4486-8849-77434a34bde4" providerId="ADAL" clId="{9A12CF41-E949-45AA-AF9B-4EB682651725}" dt="2021-02-16T10:58:10.919" v="1745" actId="700"/>
          <ac:spMkLst>
            <pc:docMk/>
            <pc:sldMk cId="2603273119" sldId="2134804825"/>
            <ac:spMk id="8" creationId="{51111DCD-EA66-4D90-8B66-30E531B33CDC}"/>
          </ac:spMkLst>
        </pc:spChg>
        <pc:spChg chg="add mod ord">
          <ac:chgData name="James Carter" userId="ca5c84ef-74eb-4486-8849-77434a34bde4" providerId="ADAL" clId="{9A12CF41-E949-45AA-AF9B-4EB682651725}" dt="2021-02-16T10:58:55.419" v="1774" actId="20577"/>
          <ac:spMkLst>
            <pc:docMk/>
            <pc:sldMk cId="2603273119" sldId="2134804825"/>
            <ac:spMk id="9" creationId="{44759C64-E181-4055-B011-722461218AD2}"/>
          </ac:spMkLst>
        </pc:spChg>
        <pc:spChg chg="add mod ord">
          <ac:chgData name="James Carter" userId="ca5c84ef-74eb-4486-8849-77434a34bde4" providerId="ADAL" clId="{9A12CF41-E949-45AA-AF9B-4EB682651725}" dt="2021-02-16T10:58:47.447" v="1749"/>
          <ac:spMkLst>
            <pc:docMk/>
            <pc:sldMk cId="2603273119" sldId="2134804825"/>
            <ac:spMk id="10" creationId="{FC29C7D6-4D0B-432A-9B3F-2C721E128950}"/>
          </ac:spMkLst>
        </pc:spChg>
        <pc:spChg chg="add del mod ord">
          <ac:chgData name="James Carter" userId="ca5c84ef-74eb-4486-8849-77434a34bde4" providerId="ADAL" clId="{9A12CF41-E949-45AA-AF9B-4EB682651725}" dt="2021-02-16T10:58:31.645" v="1746" actId="478"/>
          <ac:spMkLst>
            <pc:docMk/>
            <pc:sldMk cId="2603273119" sldId="2134804825"/>
            <ac:spMk id="11" creationId="{D87AD323-1743-429A-9AF0-F76BC7D0D64D}"/>
          </ac:spMkLst>
        </pc:spChg>
        <pc:spChg chg="add del mod ord">
          <ac:chgData name="James Carter" userId="ca5c84ef-74eb-4486-8849-77434a34bde4" providerId="ADAL" clId="{9A12CF41-E949-45AA-AF9B-4EB682651725}" dt="2021-02-16T10:58:34.137" v="1747" actId="478"/>
          <ac:spMkLst>
            <pc:docMk/>
            <pc:sldMk cId="2603273119" sldId="2134804825"/>
            <ac:spMk id="12" creationId="{5DC81940-B905-4FBC-A3A4-55E0EFF89D81}"/>
          </ac:spMkLst>
        </pc:spChg>
        <pc:spChg chg="add mod">
          <ac:chgData name="James Carter" userId="ca5c84ef-74eb-4486-8849-77434a34bde4" providerId="ADAL" clId="{9A12CF41-E949-45AA-AF9B-4EB682651725}" dt="2021-02-16T10:58:34.671" v="1748"/>
          <ac:spMkLst>
            <pc:docMk/>
            <pc:sldMk cId="2603273119" sldId="2134804825"/>
            <ac:spMk id="15" creationId="{258E2B0E-FAA4-4195-AB21-FFFAA70FECA4}"/>
          </ac:spMkLst>
        </pc:spChg>
        <pc:spChg chg="add mod">
          <ac:chgData name="James Carter" userId="ca5c84ef-74eb-4486-8849-77434a34bde4" providerId="ADAL" clId="{9A12CF41-E949-45AA-AF9B-4EB682651725}" dt="2021-02-16T10:58:34.671" v="1748"/>
          <ac:spMkLst>
            <pc:docMk/>
            <pc:sldMk cId="2603273119" sldId="2134804825"/>
            <ac:spMk id="18" creationId="{114DA695-4893-4B4D-82E2-6C75A4E8FF9F}"/>
          </ac:spMkLst>
        </pc:spChg>
        <pc:picChg chg="add mod">
          <ac:chgData name="James Carter" userId="ca5c84ef-74eb-4486-8849-77434a34bde4" providerId="ADAL" clId="{9A12CF41-E949-45AA-AF9B-4EB682651725}" dt="2021-02-16T10:58:34.671" v="1748"/>
          <ac:picMkLst>
            <pc:docMk/>
            <pc:sldMk cId="2603273119" sldId="2134804825"/>
            <ac:picMk id="13" creationId="{C99D8231-892E-4EAD-A7C5-FD64F90F980A}"/>
          </ac:picMkLst>
        </pc:picChg>
        <pc:picChg chg="add mod">
          <ac:chgData name="James Carter" userId="ca5c84ef-74eb-4486-8849-77434a34bde4" providerId="ADAL" clId="{9A12CF41-E949-45AA-AF9B-4EB682651725}" dt="2021-02-16T10:58:34.671" v="1748"/>
          <ac:picMkLst>
            <pc:docMk/>
            <pc:sldMk cId="2603273119" sldId="2134804825"/>
            <ac:picMk id="14" creationId="{640EFC44-9773-4C4C-AE0A-39190CD79567}"/>
          </ac:picMkLst>
        </pc:picChg>
        <pc:picChg chg="add mod">
          <ac:chgData name="James Carter" userId="ca5c84ef-74eb-4486-8849-77434a34bde4" providerId="ADAL" clId="{9A12CF41-E949-45AA-AF9B-4EB682651725}" dt="2021-02-16T10:58:34.671" v="1748"/>
          <ac:picMkLst>
            <pc:docMk/>
            <pc:sldMk cId="2603273119" sldId="2134804825"/>
            <ac:picMk id="16" creationId="{B45B728F-D28E-410F-94C5-2A356B814768}"/>
          </ac:picMkLst>
        </pc:picChg>
        <pc:picChg chg="add mod">
          <ac:chgData name="James Carter" userId="ca5c84ef-74eb-4486-8849-77434a34bde4" providerId="ADAL" clId="{9A12CF41-E949-45AA-AF9B-4EB682651725}" dt="2021-02-16T10:58:34.671" v="1748"/>
          <ac:picMkLst>
            <pc:docMk/>
            <pc:sldMk cId="2603273119" sldId="2134804825"/>
            <ac:picMk id="17" creationId="{8F796279-1D2C-4476-AD63-D18783F7D51D}"/>
          </ac:picMkLst>
        </pc:picChg>
      </pc:sldChg>
      <pc:sldChg chg="addSp delSp modSp new mod">
        <pc:chgData name="James Carter" userId="ca5c84ef-74eb-4486-8849-77434a34bde4" providerId="ADAL" clId="{9A12CF41-E949-45AA-AF9B-4EB682651725}" dt="2021-02-16T10:59:27.318" v="1797" actId="20577"/>
        <pc:sldMkLst>
          <pc:docMk/>
          <pc:sldMk cId="744922690" sldId="2134804826"/>
        </pc:sldMkLst>
        <pc:spChg chg="del">
          <ac:chgData name="James Carter" userId="ca5c84ef-74eb-4486-8849-77434a34bde4" providerId="ADAL" clId="{9A12CF41-E949-45AA-AF9B-4EB682651725}" dt="2021-02-16T10:59:10.629" v="1778" actId="478"/>
          <ac:spMkLst>
            <pc:docMk/>
            <pc:sldMk cId="744922690" sldId="2134804826"/>
            <ac:spMk id="2" creationId="{24410BA5-56FB-4FA1-9FCA-0719427AD507}"/>
          </ac:spMkLst>
        </pc:spChg>
        <pc:spChg chg="mod">
          <ac:chgData name="James Carter" userId="ca5c84ef-74eb-4486-8849-77434a34bde4" providerId="ADAL" clId="{9A12CF41-E949-45AA-AF9B-4EB682651725}" dt="2021-02-16T10:59:27.318" v="1797" actId="20577"/>
          <ac:spMkLst>
            <pc:docMk/>
            <pc:sldMk cId="744922690" sldId="2134804826"/>
            <ac:spMk id="3" creationId="{4C4DB9B7-8501-4B0B-ABB8-3C4D09034D53}"/>
          </ac:spMkLst>
        </pc:spChg>
        <pc:spChg chg="del">
          <ac:chgData name="James Carter" userId="ca5c84ef-74eb-4486-8849-77434a34bde4" providerId="ADAL" clId="{9A12CF41-E949-45AA-AF9B-4EB682651725}" dt="2021-02-16T10:59:06.581" v="1777" actId="478"/>
          <ac:spMkLst>
            <pc:docMk/>
            <pc:sldMk cId="744922690" sldId="2134804826"/>
            <ac:spMk id="4" creationId="{A3E9B609-F17E-4A23-A93B-81DB8E8605CD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51" creationId="{3BEC59C7-F3EE-4083-9FBF-F2119B686DBD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52" creationId="{8BB3644D-6EA8-46AC-B186-6D45E103AE01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53" creationId="{8D43CCDF-FD9B-4861-9E54-2E8A6F81137D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54" creationId="{BEEF4C0F-4D41-4A0E-954D-FD26581D981C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55" creationId="{400CE9F6-3416-4691-97A3-A75201BDCBF9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56" creationId="{ABB9E607-3BC1-4E41-9E1C-6562DB06D54B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57" creationId="{BDB0FB07-6B56-4BDD-8F30-AF62197C4A12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58" creationId="{8583BEF0-FB6D-4350-A8D3-9D1C424A214E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59" creationId="{2A13F334-C1BC-489F-9148-C00DD76A1B81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60" creationId="{C8A39B6E-ECC1-462F-A12F-7830AC2B4FD6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61" creationId="{41F04333-4E35-44EB-8DB3-A6F989F75437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62" creationId="{43CE4871-D4A3-47B8-880F-72DFE36D7AE8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63" creationId="{D39BB958-473A-4A4C-A4A6-C371724EEF83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64" creationId="{20B5B65F-B508-497F-99AC-5924397F59DB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65" creationId="{33734F0F-FB10-49C6-BB0C-6BF2D31A9850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66" creationId="{A6733C23-21FC-4505-9F67-3A84F5053B79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67" creationId="{3D4881EE-8501-477E-BE00-9803FB239E33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68" creationId="{C879638D-A1DE-49B2-88F2-EF0F010B2B98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69" creationId="{076FD960-85F2-4A57-BA51-70D3831454C4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70" creationId="{DA5F3B01-4594-46D8-9A60-C2E9A1764C6A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71" creationId="{40C1FD8A-C811-493C-BBA9-D864493F5D23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72" creationId="{7F98F12E-D40C-4EC7-9F51-658B867BD7A6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73" creationId="{D3ECACA9-772A-4DB8-909B-BB05011089A4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74" creationId="{B3405BDE-1EC3-4496-B070-05695A737602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75" creationId="{9A1E5F5B-6325-4A58-A0ED-95D9BB9AF84B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76" creationId="{8F8E3930-227D-49E7-81A2-9A3E80EFFC73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77" creationId="{4B66BA5C-C6CA-497A-ABD3-C189E22E3B6A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78" creationId="{E23ACE7A-522A-46E0-9030-0FCEE221C99C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79" creationId="{76015BFB-0311-45C4-849A-6842866992C0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80" creationId="{A8ACC6EA-677B-41A0-BBB2-EB42ADE7D790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81" creationId="{1246F3BA-EC8E-42BC-8C17-33DF862CDC4B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82" creationId="{FFE8CE4F-47A6-4FDC-80CF-211B38FB41D0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83" creationId="{69170AB4-8DBA-4399-BE36-8A686441F4DD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84" creationId="{2E0EDAD1-3DC0-4F24-AFAA-3477342FAB5A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85" creationId="{B6DC6139-7435-4B74-9B1C-43D69FBD3EA6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86" creationId="{EB2D4C9F-99CA-4430-93BD-023D23DCEB41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87" creationId="{13C646D6-7E14-448B-9230-7BB7A0854E19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88" creationId="{4599DD66-9C0A-4E8C-A0A9-F0E69FC3C515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89" creationId="{14C6654B-F0BD-4547-95A0-3A31DA81B49B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90" creationId="{56C17F48-7D14-42AF-A32B-ED297C1AE2C2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91" creationId="{F21E7433-C533-4F37-9A0A-130598AE029A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92" creationId="{ADAADED6-E83A-4454-A1A9-14E233AE8CA9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93" creationId="{FF1D8709-D206-4702-801E-357865FF278D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94" creationId="{EB656FEA-BDDF-4F47-B4B2-D1493A07C195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95" creationId="{F02366BB-EAEA-498C-A185-35A353652DB0}"/>
          </ac:spMkLst>
        </pc:spChg>
        <pc:spChg chg="add mod">
          <ac:chgData name="James Carter" userId="ca5c84ef-74eb-4486-8849-77434a34bde4" providerId="ADAL" clId="{9A12CF41-E949-45AA-AF9B-4EB682651725}" dt="2021-02-16T10:59:17.383" v="1779"/>
          <ac:spMkLst>
            <pc:docMk/>
            <pc:sldMk cId="744922690" sldId="2134804826"/>
            <ac:spMk id="96" creationId="{6A67794A-D925-47BC-B8EA-C9808DCEA658}"/>
          </ac:spMkLst>
        </pc:sp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6" creationId="{23587DAC-2A74-4BEA-9BCB-46A6A87133B9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7" creationId="{CA2B1600-3550-4349-AA6B-EDFC05828150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8" creationId="{8A0123FF-5BCF-4557-8F78-1D91B4E04FFC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9" creationId="{C218A0E8-DB76-4920-8B83-42DBB0219C98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10" creationId="{98627E45-3DFB-4DD6-A5C2-726088FD6BEE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11" creationId="{EE3B5F63-5C1E-4583-A263-F4C79A28A451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12" creationId="{86A5DEA1-59C5-4396-9CE6-B1DA561C72E3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13" creationId="{A70CA123-6963-4C7D-A174-97E195D19CAD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14" creationId="{0001DC39-A956-4ED2-A172-D86137939454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15" creationId="{E6AA7B8B-2B38-4376-A87D-4AB1E2B53CA5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16" creationId="{FD22A227-F467-4DC6-ACE2-41133C2136E7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17" creationId="{5A3FBECD-380C-4E9A-B965-2526BBD1F661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18" creationId="{F3FD8039-1538-49EC-9B9A-D74684D3321B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19" creationId="{2ED7C13E-D3BC-4C58-85BC-E172F6CBCA64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20" creationId="{C42EC047-BBC3-40D0-9EA3-4492111EA894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21" creationId="{935DB3D3-9F72-4CD3-81E1-BCA035DB640F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22" creationId="{2CDB78CC-83E5-44E2-B54B-C1239ADF06A8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23" creationId="{D5A06368-887F-4CBF-9E18-83E0A000FB7B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24" creationId="{DA11B16D-FA4A-45C8-81EC-37BFD1E7B19A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25" creationId="{FE257C45-6288-46AC-8679-F42AFADF12C7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26" creationId="{C91C62A7-1CDF-4011-8871-BDD727FD009B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27" creationId="{69896FBA-489F-4261-A3BC-5FCDA7CE15E3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28" creationId="{7AA9F820-F2F8-475F-817B-F92A075EFCC8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29" creationId="{8E6923EF-9BCF-4266-984D-3248600F29AA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30" creationId="{7D559A2B-7CA0-4E03-9A23-0AFD7F120CD4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31" creationId="{8691F50A-4EEA-4A77-84BB-FC4FCCB756FE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32" creationId="{A343814B-963E-42E3-BA35-AC2A9995E410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33" creationId="{CC25CBDF-B455-46F4-8C3E-2EB823E2BF5F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34" creationId="{A21D686A-A073-4A8F-8BBC-14C1C3AE992A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35" creationId="{B0A5BF7B-38A6-499C-A675-835739C3A835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36" creationId="{EDA7A21E-C929-4DE1-BC23-0EAC6A5EBF68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37" creationId="{3DFAF26C-46C3-4C4A-BA74-B0C2FC676277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38" creationId="{DE4AD06D-F3AF-4D4E-A106-B31B96E23E86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39" creationId="{611FF9A9-3180-48BD-B8F0-CC2887F528D5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40" creationId="{A9787EB4-9AB1-44A8-A62E-1E687CA64E17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41" creationId="{76AF1DB6-4197-415B-9A84-BBE74B4E3420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42" creationId="{E57F3C98-AF8D-4CFE-9F96-FD4E1D368847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43" creationId="{6B3E0542-4C60-412B-B391-F48EAAA3D23E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44" creationId="{5828C985-E516-4FAE-9DFD-E541786EF298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45" creationId="{F9616B86-1CAD-48A6-9F48-147C04011EF4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46" creationId="{1AAEEE42-A691-48AB-B5D6-493D2BD0A2DC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47" creationId="{166F4BB6-D1C2-42E6-88C9-728BB9804664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48" creationId="{CD350814-7FC2-4F91-91B0-E93BA35701BC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49" creationId="{EA123753-7AB9-4088-9DF7-80888412BD5A}"/>
          </ac:picMkLst>
        </pc:picChg>
        <pc:picChg chg="add mod">
          <ac:chgData name="James Carter" userId="ca5c84ef-74eb-4486-8849-77434a34bde4" providerId="ADAL" clId="{9A12CF41-E949-45AA-AF9B-4EB682651725}" dt="2021-02-16T10:59:17.383" v="1779"/>
          <ac:picMkLst>
            <pc:docMk/>
            <pc:sldMk cId="744922690" sldId="2134804826"/>
            <ac:picMk id="50" creationId="{E92D9284-60A3-4D00-BB2D-3F682D8899A3}"/>
          </ac:picMkLst>
        </pc:picChg>
      </pc:sldChg>
      <pc:sldChg chg="addSp delSp modSp new mod">
        <pc:chgData name="James Carter" userId="ca5c84ef-74eb-4486-8849-77434a34bde4" providerId="ADAL" clId="{9A12CF41-E949-45AA-AF9B-4EB682651725}" dt="2021-02-16T11:00:03.778" v="1823"/>
        <pc:sldMkLst>
          <pc:docMk/>
          <pc:sldMk cId="691886606" sldId="2134804827"/>
        </pc:sldMkLst>
        <pc:spChg chg="del">
          <ac:chgData name="James Carter" userId="ca5c84ef-74eb-4486-8849-77434a34bde4" providerId="ADAL" clId="{9A12CF41-E949-45AA-AF9B-4EB682651725}" dt="2021-02-16T10:59:50.870" v="1800" actId="478"/>
          <ac:spMkLst>
            <pc:docMk/>
            <pc:sldMk cId="691886606" sldId="2134804827"/>
            <ac:spMk id="2" creationId="{747604E6-D91D-4B88-AB64-160AE6F6B2CA}"/>
          </ac:spMkLst>
        </pc:spChg>
        <pc:spChg chg="mod">
          <ac:chgData name="James Carter" userId="ca5c84ef-74eb-4486-8849-77434a34bde4" providerId="ADAL" clId="{9A12CF41-E949-45AA-AF9B-4EB682651725}" dt="2021-02-16T10:59:56.587" v="1822" actId="20577"/>
          <ac:spMkLst>
            <pc:docMk/>
            <pc:sldMk cId="691886606" sldId="2134804827"/>
            <ac:spMk id="3" creationId="{AB4A5DE9-3EFF-468C-B007-9B1343073FD9}"/>
          </ac:spMkLst>
        </pc:spChg>
        <pc:spChg chg="del">
          <ac:chgData name="James Carter" userId="ca5c84ef-74eb-4486-8849-77434a34bde4" providerId="ADAL" clId="{9A12CF41-E949-45AA-AF9B-4EB682651725}" dt="2021-02-16T10:59:52.075" v="1801" actId="478"/>
          <ac:spMkLst>
            <pc:docMk/>
            <pc:sldMk cId="691886606" sldId="2134804827"/>
            <ac:spMk id="4" creationId="{7A50ABD3-C64B-4A16-A2F0-5E8D74F92A0A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51" creationId="{97F6B4E1-3AF8-4288-8490-385704A22D27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52" creationId="{728D7E83-2005-42C5-B723-4D14BF629749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53" creationId="{4E42F1EB-3F00-4ED3-AE5A-323A3700871C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54" creationId="{BFDB012C-4517-404B-AD86-E3FA5C753522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55" creationId="{D27EADB0-1FAB-47A4-9030-02D1A4B9F035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56" creationId="{01A101E3-1391-4EA6-8B37-C5F17570CBDB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57" creationId="{5E8EAD6A-5D54-4C9F-82EC-9AED7BE3AF2A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58" creationId="{B60F3983-D764-490B-AB6E-72BADBE01FE7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59" creationId="{E3A47A7C-EDD7-4DB6-A438-7FB07CAA68D6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60" creationId="{392BCB72-0A3C-43EB-9B2A-C68AEA6E6939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61" creationId="{5BB3D424-87D2-46E3-AEF4-42C49159E762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62" creationId="{3A1A1525-2C1B-4C1D-80F5-375D8F2CDB9C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63" creationId="{EBA8B6C2-CA48-4EBA-9D9A-23B4162C6DAB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64" creationId="{4D3BC8D3-BFDA-4684-8A96-57F41FB306E7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65" creationId="{C618D861-AE70-4A60-98C7-07FDF31160A1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66" creationId="{C893BCD1-E186-4966-9645-37C44AE2607F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67" creationId="{954E772C-CA05-4AE9-88AC-A5251C303807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68" creationId="{C4002F5B-2039-42E8-8E82-77A4B7C89E6F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69" creationId="{4DD62239-8244-4F6C-B870-F1268CB1EA87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70" creationId="{45B58DFF-EEEA-4EC7-AE41-2B59989830ED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71" creationId="{61992B8C-152B-418A-BC8A-36AF284B7F38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72" creationId="{B5338A22-4A07-4CD2-A17F-91120A082709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73" creationId="{257D6D58-D5CA-4B50-85A7-D99AE05F4DFC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74" creationId="{0CC78AFD-5E62-4BE6-89FF-9698A7625313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75" creationId="{8D554C80-65C9-4329-8AD6-07ED8E31C878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76" creationId="{0CE3C738-113C-4AC9-9B77-5559423090DB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77" creationId="{A2790D80-FBDA-4595-BB28-71BBE5517C52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78" creationId="{3CEFC65A-1549-4C7F-B9EA-C0DC5C667FFD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79" creationId="{DC08E340-C011-450A-86F1-C9E0AED83702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80" creationId="{92F6BE7B-5DDB-43D7-9E97-8AC8033C1A97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81" creationId="{F83A95F9-A53C-4AA8-996F-EA9CEA028E8F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82" creationId="{9D10222F-2EE7-4E80-9B67-67C8DA17B0C3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83" creationId="{0781721D-78BA-4882-B493-FD42C9E2A173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84" creationId="{77ACB319-B233-4CA2-A7D4-C1011D0C16E8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85" creationId="{CCB9FF28-F9DB-472D-AD3F-15047F7DAA42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86" creationId="{C0182B34-D007-4BC5-87BF-4D06F28F3ECA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87" creationId="{4E0886CB-32B3-4FF5-BB45-C7D0B46468B0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88" creationId="{6C917E76-E8DA-42F0-8074-43263F5394F6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89" creationId="{5732DEB5-D089-4C4D-9578-319B1C0D7CA2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90" creationId="{9711AB61-B1AA-4B09-8189-21E0FFBCE187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91" creationId="{A4296ED1-CA26-4E1C-8148-3D8FEDE0442D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92" creationId="{F6EEDE93-B73A-4A05-96A4-B7C869A9F9EF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93" creationId="{65068964-E04E-40B9-A9B3-5CAE3F8F1A5D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94" creationId="{88BEED99-28D4-44FB-B47B-B83B0B0973F3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95" creationId="{D593CE06-5D4F-40FD-B029-DD0761778F8E}"/>
          </ac:spMkLst>
        </pc:spChg>
        <pc:spChg chg="add mod">
          <ac:chgData name="James Carter" userId="ca5c84ef-74eb-4486-8849-77434a34bde4" providerId="ADAL" clId="{9A12CF41-E949-45AA-AF9B-4EB682651725}" dt="2021-02-16T11:00:03.778" v="1823"/>
          <ac:spMkLst>
            <pc:docMk/>
            <pc:sldMk cId="691886606" sldId="2134804827"/>
            <ac:spMk id="96" creationId="{A19E7AF0-1087-4966-8B6C-6B954ED6AD28}"/>
          </ac:spMkLst>
        </pc:sp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6" creationId="{AFF6FB4D-B0C2-40E1-9796-CA3428E21DF4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7" creationId="{7349E713-998F-42E6-8370-47AF82CC06C5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8" creationId="{B2F69694-5801-47FE-A10E-E255193C01F2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9" creationId="{B2FC6413-C2B0-48CB-81D9-EF1B51A94371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10" creationId="{8EEB0734-F982-4140-BD38-529DB35CA7E1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11" creationId="{7ED1C275-C395-4228-BA2F-CCB481B1B49D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12" creationId="{59B2D55B-C781-4361-B2B9-3D852DC81FA3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13" creationId="{08586473-AE0A-41A3-9E3A-ED0EA3034ED2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14" creationId="{B3AE72B8-987E-4334-AD6D-B95FDDDAF684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15" creationId="{D232A778-624C-4056-9E22-E2137C3B4D68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16" creationId="{CD75A319-5A90-425E-AB12-F1988DCC6827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17" creationId="{EDC431C7-E5C0-41F4-B02E-AFE037A0B637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18" creationId="{46C33E49-1A95-4333-848C-354FE8F204C3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19" creationId="{00EAE9EA-E246-4E00-B275-45DC7C0E9553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20" creationId="{D89D8802-192A-4668-9136-E4479D2A1F29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21" creationId="{FFC2BC26-C24E-4F29-80A8-ACF49B8D0818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22" creationId="{53CF29E3-AFA7-405B-B50D-FA4C2313670D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23" creationId="{9D8A5C2F-6D16-4332-95B7-1E248CF0DEEF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24" creationId="{83E78D08-F7F9-48FD-97A7-869210665C9A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25" creationId="{F8564BC3-756D-4D20-A64C-665CDFC1969A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26" creationId="{8952CAFD-8DEC-4132-99A6-95ACC0EE6BBE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27" creationId="{9E63E867-FC02-4056-94DB-D78C25FAE1F5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28" creationId="{50D7F31C-3A98-438E-94A4-261C72DC8A75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29" creationId="{65C5C689-AEE9-4A22-ABDB-D7D3A4105DDD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30" creationId="{9AAD676B-590B-42B6-9E79-C2AC435862AB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31" creationId="{EE7B2AAC-0CF2-4C40-A697-057E32984742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32" creationId="{8B2D75EC-2E79-4769-9327-A9FE89674711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33" creationId="{CD7EF4E9-1E46-4DB5-B169-19E797BFDB08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34" creationId="{349BA306-DBAC-40E4-AF58-5FE2E808C2CC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35" creationId="{CE309A45-9657-4E3D-B716-A4E7A2EF50E1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36" creationId="{D40BE55F-2D07-4F9F-A4E4-8A916DACDD8B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37" creationId="{3AED8022-7647-4FC4-92B7-0DAF89443D9D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38" creationId="{42627EDA-24BB-4AA1-992D-BCA60106C937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39" creationId="{B17B728D-5F86-4B9A-A9F7-B27B89441426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40" creationId="{7D858B69-4EA0-4EE7-8F78-2E69006DED94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41" creationId="{1AACFC0C-C643-4152-9571-438791655E8C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42" creationId="{D78E2C54-3C41-4E56-85E9-27066A7B5B99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43" creationId="{CFF1F15D-C0D8-4474-BF90-DAB25E453C56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44" creationId="{8B2F07FF-C3EF-4FAE-AB74-83F91BC75CE9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45" creationId="{2BE8C653-7CC0-4A21-8146-CD461AD40CBE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46" creationId="{3447F304-76F3-41A4-8B55-91E4C7813BC2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47" creationId="{62C7C2F5-0F8E-4DDD-9D6D-F6AA40CAD192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48" creationId="{3A8BF620-66EF-4D97-B368-3EF5826D1534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49" creationId="{35D5F6C2-8DCF-4C5B-AC1D-E11D84C556FB}"/>
          </ac:picMkLst>
        </pc:picChg>
        <pc:picChg chg="add mod">
          <ac:chgData name="James Carter" userId="ca5c84ef-74eb-4486-8849-77434a34bde4" providerId="ADAL" clId="{9A12CF41-E949-45AA-AF9B-4EB682651725}" dt="2021-02-16T11:00:03.778" v="1823"/>
          <ac:picMkLst>
            <pc:docMk/>
            <pc:sldMk cId="691886606" sldId="2134804827"/>
            <ac:picMk id="50" creationId="{DF35E058-8C9F-46A5-81F3-C20BF936509D}"/>
          </ac:picMkLst>
        </pc:picChg>
      </pc:sldChg>
      <pc:sldMasterChg chg="modSldLayout">
        <pc:chgData name="James Carter" userId="ca5c84ef-74eb-4486-8849-77434a34bde4" providerId="ADAL" clId="{9A12CF41-E949-45AA-AF9B-4EB682651725}" dt="2021-02-16T09:55:57.841" v="478" actId="478"/>
        <pc:sldMasterMkLst>
          <pc:docMk/>
          <pc:sldMasterMk cId="2476907390" sldId="2147483726"/>
        </pc:sldMasterMkLst>
        <pc:sldLayoutChg chg="addSp delSp modSp mod">
          <pc:chgData name="James Carter" userId="ca5c84ef-74eb-4486-8849-77434a34bde4" providerId="ADAL" clId="{9A12CF41-E949-45AA-AF9B-4EB682651725}" dt="2021-02-16T09:28:54.324" v="2" actId="478"/>
          <pc:sldLayoutMkLst>
            <pc:docMk/>
            <pc:sldMasterMk cId="2476907390" sldId="2147483726"/>
            <pc:sldLayoutMk cId="3151008561" sldId="2147483732"/>
          </pc:sldLayoutMkLst>
          <pc:spChg chg="add del mod">
            <ac:chgData name="James Carter" userId="ca5c84ef-74eb-4486-8849-77434a34bde4" providerId="ADAL" clId="{9A12CF41-E949-45AA-AF9B-4EB682651725}" dt="2021-02-16T09:28:53.088" v="1" actId="478"/>
            <ac:spMkLst>
              <pc:docMk/>
              <pc:sldMasterMk cId="2476907390" sldId="2147483726"/>
              <pc:sldLayoutMk cId="3151008561" sldId="2147483732"/>
              <ac:spMk id="3" creationId="{EF5A6966-0D7C-475F-9B9D-1832E2A30776}"/>
            </ac:spMkLst>
          </pc:spChg>
          <pc:spChg chg="add del mod">
            <ac:chgData name="James Carter" userId="ca5c84ef-74eb-4486-8849-77434a34bde4" providerId="ADAL" clId="{9A12CF41-E949-45AA-AF9B-4EB682651725}" dt="2021-02-16T09:28:54.324" v="2" actId="478"/>
            <ac:spMkLst>
              <pc:docMk/>
              <pc:sldMasterMk cId="2476907390" sldId="2147483726"/>
              <pc:sldLayoutMk cId="3151008561" sldId="2147483732"/>
              <ac:spMk id="4" creationId="{52F484BE-EE78-4E1F-9FAF-CAB78B2AA718}"/>
            </ac:spMkLst>
          </pc:spChg>
          <pc:spChg chg="add mod">
            <ac:chgData name="James Carter" userId="ca5c84ef-74eb-4486-8849-77434a34bde4" providerId="ADAL" clId="{9A12CF41-E949-45AA-AF9B-4EB682651725}" dt="2021-02-16T09:28:50.402" v="0"/>
            <ac:spMkLst>
              <pc:docMk/>
              <pc:sldMasterMk cId="2476907390" sldId="2147483726"/>
              <pc:sldLayoutMk cId="3151008561" sldId="2147483732"/>
              <ac:spMk id="5" creationId="{670128D3-C23B-4860-9C6E-3DB1A5C1D8F5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29:36.713" v="18" actId="478"/>
          <pc:sldLayoutMkLst>
            <pc:docMk/>
            <pc:sldMasterMk cId="2476907390" sldId="2147483726"/>
            <pc:sldLayoutMk cId="2391473401" sldId="2147483737"/>
          </pc:sldLayoutMkLst>
          <pc:spChg chg="add del mod">
            <ac:chgData name="James Carter" userId="ca5c84ef-74eb-4486-8849-77434a34bde4" providerId="ADAL" clId="{9A12CF41-E949-45AA-AF9B-4EB682651725}" dt="2021-02-16T09:29:35.480" v="17" actId="478"/>
            <ac:spMkLst>
              <pc:docMk/>
              <pc:sldMasterMk cId="2476907390" sldId="2147483726"/>
              <pc:sldLayoutMk cId="2391473401" sldId="2147483737"/>
              <ac:spMk id="2" creationId="{3AAF30A1-4E62-4544-ACC3-640FC518EC9B}"/>
            </ac:spMkLst>
          </pc:spChg>
          <pc:spChg chg="add del mod">
            <ac:chgData name="James Carter" userId="ca5c84ef-74eb-4486-8849-77434a34bde4" providerId="ADAL" clId="{9A12CF41-E949-45AA-AF9B-4EB682651725}" dt="2021-02-16T09:29:36.713" v="18" actId="478"/>
            <ac:spMkLst>
              <pc:docMk/>
              <pc:sldMasterMk cId="2476907390" sldId="2147483726"/>
              <pc:sldLayoutMk cId="2391473401" sldId="2147483737"/>
              <ac:spMk id="3" creationId="{8A775CC8-CD48-4B4A-B2DD-92B6A5078D61}"/>
            </ac:spMkLst>
          </pc:spChg>
          <pc:spChg chg="add mod">
            <ac:chgData name="James Carter" userId="ca5c84ef-74eb-4486-8849-77434a34bde4" providerId="ADAL" clId="{9A12CF41-E949-45AA-AF9B-4EB682651725}" dt="2021-02-16T09:29:33.739" v="16"/>
            <ac:spMkLst>
              <pc:docMk/>
              <pc:sldMasterMk cId="2476907390" sldId="2147483726"/>
              <pc:sldLayoutMk cId="2391473401" sldId="2147483737"/>
              <ac:spMk id="4" creationId="{A1F62C62-3AE3-4720-8B98-47C7A236B223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6:58.210" v="77" actId="478"/>
          <pc:sldLayoutMkLst>
            <pc:docMk/>
            <pc:sldMasterMk cId="2476907390" sldId="2147483726"/>
            <pc:sldLayoutMk cId="2056568211" sldId="2147483742"/>
          </pc:sldLayoutMkLst>
          <pc:spChg chg="add del mod">
            <ac:chgData name="James Carter" userId="ca5c84ef-74eb-4486-8849-77434a34bde4" providerId="ADAL" clId="{9A12CF41-E949-45AA-AF9B-4EB682651725}" dt="2021-02-16T09:36:56.231" v="76" actId="478"/>
            <ac:spMkLst>
              <pc:docMk/>
              <pc:sldMasterMk cId="2476907390" sldId="2147483726"/>
              <pc:sldLayoutMk cId="2056568211" sldId="2147483742"/>
              <ac:spMk id="2" creationId="{7BA5A667-8D86-46FA-8AD9-D57A13356BEB}"/>
            </ac:spMkLst>
          </pc:spChg>
          <pc:spChg chg="add del mod">
            <ac:chgData name="James Carter" userId="ca5c84ef-74eb-4486-8849-77434a34bde4" providerId="ADAL" clId="{9A12CF41-E949-45AA-AF9B-4EB682651725}" dt="2021-02-16T09:36:58.210" v="77" actId="478"/>
            <ac:spMkLst>
              <pc:docMk/>
              <pc:sldMasterMk cId="2476907390" sldId="2147483726"/>
              <pc:sldLayoutMk cId="2056568211" sldId="2147483742"/>
              <ac:spMk id="4" creationId="{DBE09577-F11D-4F00-AFC7-FBA7192DC0C6}"/>
            </ac:spMkLst>
          </pc:spChg>
          <pc:spChg chg="add mod">
            <ac:chgData name="James Carter" userId="ca5c84ef-74eb-4486-8849-77434a34bde4" providerId="ADAL" clId="{9A12CF41-E949-45AA-AF9B-4EB682651725}" dt="2021-02-16T09:36:54.872" v="75"/>
            <ac:spMkLst>
              <pc:docMk/>
              <pc:sldMasterMk cId="2476907390" sldId="2147483726"/>
              <pc:sldLayoutMk cId="2056568211" sldId="2147483742"/>
              <ac:spMk id="5" creationId="{897D34FD-B16D-413A-B476-13302975B454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8:10.669" v="103" actId="478"/>
          <pc:sldLayoutMkLst>
            <pc:docMk/>
            <pc:sldMasterMk cId="2476907390" sldId="2147483726"/>
            <pc:sldLayoutMk cId="635351847" sldId="2147483780"/>
          </pc:sldLayoutMkLst>
          <pc:spChg chg="add del mod">
            <ac:chgData name="James Carter" userId="ca5c84ef-74eb-4486-8849-77434a34bde4" providerId="ADAL" clId="{9A12CF41-E949-45AA-AF9B-4EB682651725}" dt="2021-02-16T09:38:09.064" v="102" actId="478"/>
            <ac:spMkLst>
              <pc:docMk/>
              <pc:sldMasterMk cId="2476907390" sldId="2147483726"/>
              <pc:sldLayoutMk cId="635351847" sldId="2147483780"/>
              <ac:spMk id="2" creationId="{CB671ECC-57FB-4231-83B6-530C8905CF70}"/>
            </ac:spMkLst>
          </pc:spChg>
          <pc:spChg chg="add del mod">
            <ac:chgData name="James Carter" userId="ca5c84ef-74eb-4486-8849-77434a34bde4" providerId="ADAL" clId="{9A12CF41-E949-45AA-AF9B-4EB682651725}" dt="2021-02-16T09:38:10.669" v="103" actId="478"/>
            <ac:spMkLst>
              <pc:docMk/>
              <pc:sldMasterMk cId="2476907390" sldId="2147483726"/>
              <pc:sldLayoutMk cId="635351847" sldId="2147483780"/>
              <ac:spMk id="3" creationId="{8298437F-259A-46B5-8DB4-1A711699A29D}"/>
            </ac:spMkLst>
          </pc:spChg>
          <pc:spChg chg="add mod">
            <ac:chgData name="James Carter" userId="ca5c84ef-74eb-4486-8849-77434a34bde4" providerId="ADAL" clId="{9A12CF41-E949-45AA-AF9B-4EB682651725}" dt="2021-02-16T09:38:07.691" v="101"/>
            <ac:spMkLst>
              <pc:docMk/>
              <pc:sldMasterMk cId="2476907390" sldId="2147483726"/>
              <pc:sldLayoutMk cId="635351847" sldId="2147483780"/>
              <ac:spMk id="4" creationId="{C5DD4C45-48C9-4BA8-A23E-1EB2B903EA5A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7:57.225" v="97" actId="478"/>
          <pc:sldLayoutMkLst>
            <pc:docMk/>
            <pc:sldMasterMk cId="2476907390" sldId="2147483726"/>
            <pc:sldLayoutMk cId="2993261600" sldId="2147483785"/>
          </pc:sldLayoutMkLst>
          <pc:spChg chg="add del mod">
            <ac:chgData name="James Carter" userId="ca5c84ef-74eb-4486-8849-77434a34bde4" providerId="ADAL" clId="{9A12CF41-E949-45AA-AF9B-4EB682651725}" dt="2021-02-16T09:37:55.055" v="96" actId="478"/>
            <ac:spMkLst>
              <pc:docMk/>
              <pc:sldMasterMk cId="2476907390" sldId="2147483726"/>
              <pc:sldLayoutMk cId="2993261600" sldId="2147483785"/>
              <ac:spMk id="3" creationId="{DC7BD55E-B9C9-4C41-89B6-171E8C6D9948}"/>
            </ac:spMkLst>
          </pc:spChg>
          <pc:spChg chg="add del mod">
            <ac:chgData name="James Carter" userId="ca5c84ef-74eb-4486-8849-77434a34bde4" providerId="ADAL" clId="{9A12CF41-E949-45AA-AF9B-4EB682651725}" dt="2021-02-16T09:37:57.225" v="97" actId="478"/>
            <ac:spMkLst>
              <pc:docMk/>
              <pc:sldMasterMk cId="2476907390" sldId="2147483726"/>
              <pc:sldLayoutMk cId="2993261600" sldId="2147483785"/>
              <ac:spMk id="4" creationId="{A51A6693-0833-40B0-9A43-763F82FB9223}"/>
            </ac:spMkLst>
          </pc:spChg>
          <pc:spChg chg="add mod">
            <ac:chgData name="James Carter" userId="ca5c84ef-74eb-4486-8849-77434a34bde4" providerId="ADAL" clId="{9A12CF41-E949-45AA-AF9B-4EB682651725}" dt="2021-02-16T09:37:53.881" v="95"/>
            <ac:spMkLst>
              <pc:docMk/>
              <pc:sldMasterMk cId="2476907390" sldId="2147483726"/>
              <pc:sldLayoutMk cId="2993261600" sldId="2147483785"/>
              <ac:spMk id="6" creationId="{DFF8264D-3E53-4854-8E1B-F3F993BF11EE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29:00.438" v="5" actId="478"/>
          <pc:sldLayoutMkLst>
            <pc:docMk/>
            <pc:sldMasterMk cId="2476907390" sldId="2147483726"/>
            <pc:sldLayoutMk cId="589558741" sldId="2147483792"/>
          </pc:sldLayoutMkLst>
          <pc:spChg chg="add del mod">
            <ac:chgData name="James Carter" userId="ca5c84ef-74eb-4486-8849-77434a34bde4" providerId="ADAL" clId="{9A12CF41-E949-45AA-AF9B-4EB682651725}" dt="2021-02-16T09:28:58.511" v="4" actId="478"/>
            <ac:spMkLst>
              <pc:docMk/>
              <pc:sldMasterMk cId="2476907390" sldId="2147483726"/>
              <pc:sldLayoutMk cId="589558741" sldId="2147483792"/>
              <ac:spMk id="3" creationId="{C2AD9F6E-CF6D-4F9F-BCAD-C3F84CD20D77}"/>
            </ac:spMkLst>
          </pc:spChg>
          <pc:spChg chg="add del mod">
            <ac:chgData name="James Carter" userId="ca5c84ef-74eb-4486-8849-77434a34bde4" providerId="ADAL" clId="{9A12CF41-E949-45AA-AF9B-4EB682651725}" dt="2021-02-16T09:29:00.438" v="5" actId="478"/>
            <ac:spMkLst>
              <pc:docMk/>
              <pc:sldMasterMk cId="2476907390" sldId="2147483726"/>
              <pc:sldLayoutMk cId="589558741" sldId="2147483792"/>
              <ac:spMk id="4" creationId="{BD5DE720-94BF-44AB-8B8F-1A29452D0D89}"/>
            </ac:spMkLst>
          </pc:spChg>
          <pc:spChg chg="add mod">
            <ac:chgData name="James Carter" userId="ca5c84ef-74eb-4486-8849-77434a34bde4" providerId="ADAL" clId="{9A12CF41-E949-45AA-AF9B-4EB682651725}" dt="2021-02-16T09:28:56.977" v="3"/>
            <ac:spMkLst>
              <pc:docMk/>
              <pc:sldMasterMk cId="2476907390" sldId="2147483726"/>
              <pc:sldLayoutMk cId="589558741" sldId="2147483792"/>
              <ac:spMk id="5" creationId="{66AE9D59-A868-4A9A-85F5-0C30440055F6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29:08.113" v="8" actId="478"/>
          <pc:sldLayoutMkLst>
            <pc:docMk/>
            <pc:sldMasterMk cId="2476907390" sldId="2147483726"/>
            <pc:sldLayoutMk cId="1304982237" sldId="2147483793"/>
          </pc:sldLayoutMkLst>
          <pc:spChg chg="add del mod">
            <ac:chgData name="James Carter" userId="ca5c84ef-74eb-4486-8849-77434a34bde4" providerId="ADAL" clId="{9A12CF41-E949-45AA-AF9B-4EB682651725}" dt="2021-02-16T09:29:04.783" v="7" actId="478"/>
            <ac:spMkLst>
              <pc:docMk/>
              <pc:sldMasterMk cId="2476907390" sldId="2147483726"/>
              <pc:sldLayoutMk cId="1304982237" sldId="2147483793"/>
              <ac:spMk id="3" creationId="{779D25C7-E60A-41C4-BA77-8B11D189F2AE}"/>
            </ac:spMkLst>
          </pc:spChg>
          <pc:spChg chg="add del mod">
            <ac:chgData name="James Carter" userId="ca5c84ef-74eb-4486-8849-77434a34bde4" providerId="ADAL" clId="{9A12CF41-E949-45AA-AF9B-4EB682651725}" dt="2021-02-16T09:29:08.113" v="8" actId="478"/>
            <ac:spMkLst>
              <pc:docMk/>
              <pc:sldMasterMk cId="2476907390" sldId="2147483726"/>
              <pc:sldLayoutMk cId="1304982237" sldId="2147483793"/>
              <ac:spMk id="4" creationId="{DC5F1B3E-A2B6-451C-B161-98E0E10FCE74}"/>
            </ac:spMkLst>
          </pc:spChg>
          <pc:spChg chg="add mod">
            <ac:chgData name="James Carter" userId="ca5c84ef-74eb-4486-8849-77434a34bde4" providerId="ADAL" clId="{9A12CF41-E949-45AA-AF9B-4EB682651725}" dt="2021-02-16T09:29:03.108" v="6"/>
            <ac:spMkLst>
              <pc:docMk/>
              <pc:sldMasterMk cId="2476907390" sldId="2147483726"/>
              <pc:sldLayoutMk cId="1304982237" sldId="2147483793"/>
              <ac:spMk id="5" creationId="{88267702-63B9-4304-A756-1028044ED4C0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29:20.710" v="12" actId="207"/>
          <pc:sldLayoutMkLst>
            <pc:docMk/>
            <pc:sldMasterMk cId="2476907390" sldId="2147483726"/>
            <pc:sldLayoutMk cId="3594304010" sldId="2147483794"/>
          </pc:sldLayoutMkLst>
          <pc:spChg chg="add del mod">
            <ac:chgData name="James Carter" userId="ca5c84ef-74eb-4486-8849-77434a34bde4" providerId="ADAL" clId="{9A12CF41-E949-45AA-AF9B-4EB682651725}" dt="2021-02-16T09:29:12.040" v="10" actId="478"/>
            <ac:spMkLst>
              <pc:docMk/>
              <pc:sldMasterMk cId="2476907390" sldId="2147483726"/>
              <pc:sldLayoutMk cId="3594304010" sldId="2147483794"/>
              <ac:spMk id="3" creationId="{32471CB4-5A8C-43A1-92E5-C0BEC1797483}"/>
            </ac:spMkLst>
          </pc:spChg>
          <pc:spChg chg="add del mod">
            <ac:chgData name="James Carter" userId="ca5c84ef-74eb-4486-8849-77434a34bde4" providerId="ADAL" clId="{9A12CF41-E949-45AA-AF9B-4EB682651725}" dt="2021-02-16T09:29:14.070" v="11" actId="478"/>
            <ac:spMkLst>
              <pc:docMk/>
              <pc:sldMasterMk cId="2476907390" sldId="2147483726"/>
              <pc:sldLayoutMk cId="3594304010" sldId="2147483794"/>
              <ac:spMk id="6" creationId="{0F3277F8-5AAA-41EE-9E06-DA1B6AEB2DF9}"/>
            </ac:spMkLst>
          </pc:spChg>
          <pc:spChg chg="add mod">
            <ac:chgData name="James Carter" userId="ca5c84ef-74eb-4486-8849-77434a34bde4" providerId="ADAL" clId="{9A12CF41-E949-45AA-AF9B-4EB682651725}" dt="2021-02-16T09:29:20.710" v="12" actId="207"/>
            <ac:spMkLst>
              <pc:docMk/>
              <pc:sldMasterMk cId="2476907390" sldId="2147483726"/>
              <pc:sldLayoutMk cId="3594304010" sldId="2147483794"/>
              <ac:spMk id="7" creationId="{8F32FC70-8A62-4FE0-BF7C-F5DF9D5BEE7C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29:30.562" v="15" actId="478"/>
          <pc:sldLayoutMkLst>
            <pc:docMk/>
            <pc:sldMasterMk cId="2476907390" sldId="2147483726"/>
            <pc:sldLayoutMk cId="1849310996" sldId="2147483795"/>
          </pc:sldLayoutMkLst>
          <pc:spChg chg="add del mod">
            <ac:chgData name="James Carter" userId="ca5c84ef-74eb-4486-8849-77434a34bde4" providerId="ADAL" clId="{9A12CF41-E949-45AA-AF9B-4EB682651725}" dt="2021-02-16T09:29:28.671" v="14" actId="478"/>
            <ac:spMkLst>
              <pc:docMk/>
              <pc:sldMasterMk cId="2476907390" sldId="2147483726"/>
              <pc:sldLayoutMk cId="1849310996" sldId="2147483795"/>
              <ac:spMk id="3" creationId="{B7193609-B040-4545-AC53-59BB240A8D6F}"/>
            </ac:spMkLst>
          </pc:spChg>
          <pc:spChg chg="add del mod">
            <ac:chgData name="James Carter" userId="ca5c84ef-74eb-4486-8849-77434a34bde4" providerId="ADAL" clId="{9A12CF41-E949-45AA-AF9B-4EB682651725}" dt="2021-02-16T09:29:30.562" v="15" actId="478"/>
            <ac:spMkLst>
              <pc:docMk/>
              <pc:sldMasterMk cId="2476907390" sldId="2147483726"/>
              <pc:sldLayoutMk cId="1849310996" sldId="2147483795"/>
              <ac:spMk id="4" creationId="{F5749B8D-6E65-4313-A548-B5A1F7DDA9F4}"/>
            </ac:spMkLst>
          </pc:spChg>
          <pc:spChg chg="add mod">
            <ac:chgData name="James Carter" userId="ca5c84ef-74eb-4486-8849-77434a34bde4" providerId="ADAL" clId="{9A12CF41-E949-45AA-AF9B-4EB682651725}" dt="2021-02-16T09:29:27.338" v="13"/>
            <ac:spMkLst>
              <pc:docMk/>
              <pc:sldMasterMk cId="2476907390" sldId="2147483726"/>
              <pc:sldLayoutMk cId="1849310996" sldId="2147483795"/>
              <ac:spMk id="5" creationId="{01647D93-EACE-4A66-85D1-153E853D4295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29:52.417" v="25" actId="207"/>
          <pc:sldLayoutMkLst>
            <pc:docMk/>
            <pc:sldMasterMk cId="2476907390" sldId="2147483726"/>
            <pc:sldLayoutMk cId="2116697230" sldId="2147483799"/>
          </pc:sldLayoutMkLst>
          <pc:spChg chg="add del mod">
            <ac:chgData name="James Carter" userId="ca5c84ef-74eb-4486-8849-77434a34bde4" providerId="ADAL" clId="{9A12CF41-E949-45AA-AF9B-4EB682651725}" dt="2021-02-16T09:29:47.535" v="23" actId="478"/>
            <ac:spMkLst>
              <pc:docMk/>
              <pc:sldMasterMk cId="2476907390" sldId="2147483726"/>
              <pc:sldLayoutMk cId="2116697230" sldId="2147483799"/>
              <ac:spMk id="2" creationId="{EF481F95-8521-442C-BD69-28F7E4B78B7B}"/>
            </ac:spMkLst>
          </pc:spChg>
          <pc:spChg chg="add del mod">
            <ac:chgData name="James Carter" userId="ca5c84ef-74eb-4486-8849-77434a34bde4" providerId="ADAL" clId="{9A12CF41-E949-45AA-AF9B-4EB682651725}" dt="2021-02-16T09:29:48.441" v="24" actId="478"/>
            <ac:spMkLst>
              <pc:docMk/>
              <pc:sldMasterMk cId="2476907390" sldId="2147483726"/>
              <pc:sldLayoutMk cId="2116697230" sldId="2147483799"/>
              <ac:spMk id="3" creationId="{DEDFD1EE-4723-4D1A-86BE-E3BE678B1BC1}"/>
            </ac:spMkLst>
          </pc:spChg>
          <pc:spChg chg="add mod">
            <ac:chgData name="James Carter" userId="ca5c84ef-74eb-4486-8849-77434a34bde4" providerId="ADAL" clId="{9A12CF41-E949-45AA-AF9B-4EB682651725}" dt="2021-02-16T09:29:52.417" v="25" actId="207"/>
            <ac:spMkLst>
              <pc:docMk/>
              <pc:sldMasterMk cId="2476907390" sldId="2147483726"/>
              <pc:sldLayoutMk cId="2116697230" sldId="2147483799"/>
              <ac:spMk id="4" creationId="{4CDC5E49-0E0D-407B-B8D7-8BD2DF176612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29:42.409" v="21" actId="478"/>
          <pc:sldLayoutMkLst>
            <pc:docMk/>
            <pc:sldMasterMk cId="2476907390" sldId="2147483726"/>
            <pc:sldLayoutMk cId="1182229758" sldId="2147483800"/>
          </pc:sldLayoutMkLst>
          <pc:spChg chg="add del mod">
            <ac:chgData name="James Carter" userId="ca5c84ef-74eb-4486-8849-77434a34bde4" providerId="ADAL" clId="{9A12CF41-E949-45AA-AF9B-4EB682651725}" dt="2021-02-16T09:29:40.977" v="20" actId="478"/>
            <ac:spMkLst>
              <pc:docMk/>
              <pc:sldMasterMk cId="2476907390" sldId="2147483726"/>
              <pc:sldLayoutMk cId="1182229758" sldId="2147483800"/>
              <ac:spMk id="2" creationId="{32D2E9F3-FBAC-4B7A-B3B5-A63C8007CF46}"/>
            </ac:spMkLst>
          </pc:spChg>
          <pc:spChg chg="add del mod">
            <ac:chgData name="James Carter" userId="ca5c84ef-74eb-4486-8849-77434a34bde4" providerId="ADAL" clId="{9A12CF41-E949-45AA-AF9B-4EB682651725}" dt="2021-02-16T09:29:42.409" v="21" actId="478"/>
            <ac:spMkLst>
              <pc:docMk/>
              <pc:sldMasterMk cId="2476907390" sldId="2147483726"/>
              <pc:sldLayoutMk cId="1182229758" sldId="2147483800"/>
              <ac:spMk id="3" creationId="{CD76163D-B484-4ADD-B717-9FC432BAD947}"/>
            </ac:spMkLst>
          </pc:spChg>
          <pc:spChg chg="add mod">
            <ac:chgData name="James Carter" userId="ca5c84ef-74eb-4486-8849-77434a34bde4" providerId="ADAL" clId="{9A12CF41-E949-45AA-AF9B-4EB682651725}" dt="2021-02-16T09:29:39.698" v="19"/>
            <ac:spMkLst>
              <pc:docMk/>
              <pc:sldMasterMk cId="2476907390" sldId="2147483726"/>
              <pc:sldLayoutMk cId="1182229758" sldId="2147483800"/>
              <ac:spMk id="4" creationId="{4CF3B41B-C086-4653-BCDA-C60306745A1A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55:57.841" v="478" actId="478"/>
          <pc:sldLayoutMkLst>
            <pc:docMk/>
            <pc:sldMasterMk cId="2476907390" sldId="2147483726"/>
            <pc:sldLayoutMk cId="1170443379" sldId="2147483801"/>
          </pc:sldLayoutMkLst>
          <pc:spChg chg="add del mod">
            <ac:chgData name="James Carter" userId="ca5c84ef-74eb-4486-8849-77434a34bde4" providerId="ADAL" clId="{9A12CF41-E949-45AA-AF9B-4EB682651725}" dt="2021-02-16T09:55:56.280" v="477" actId="478"/>
            <ac:spMkLst>
              <pc:docMk/>
              <pc:sldMasterMk cId="2476907390" sldId="2147483726"/>
              <pc:sldLayoutMk cId="1170443379" sldId="2147483801"/>
              <ac:spMk id="2" creationId="{D30197CE-F113-4017-8537-47A45A11C60F}"/>
            </ac:spMkLst>
          </pc:spChg>
          <pc:spChg chg="add del mod">
            <ac:chgData name="James Carter" userId="ca5c84ef-74eb-4486-8849-77434a34bde4" providerId="ADAL" clId="{9A12CF41-E949-45AA-AF9B-4EB682651725}" dt="2021-02-16T09:55:57.841" v="478" actId="478"/>
            <ac:spMkLst>
              <pc:docMk/>
              <pc:sldMasterMk cId="2476907390" sldId="2147483726"/>
              <pc:sldLayoutMk cId="1170443379" sldId="2147483801"/>
              <ac:spMk id="3" creationId="{07546130-AF94-4D2C-950E-EC3676AEDE40}"/>
            </ac:spMkLst>
          </pc:spChg>
          <pc:spChg chg="add mod">
            <ac:chgData name="James Carter" userId="ca5c84ef-74eb-4486-8849-77434a34bde4" providerId="ADAL" clId="{9A12CF41-E949-45AA-AF9B-4EB682651725}" dt="2021-02-16T09:55:54.498" v="476"/>
            <ac:spMkLst>
              <pc:docMk/>
              <pc:sldMasterMk cId="2476907390" sldId="2147483726"/>
              <pc:sldLayoutMk cId="1170443379" sldId="2147483801"/>
              <ac:spMk id="4" creationId="{E4655363-AA4F-4E55-BA74-78E0277BEF45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54:30.434" v="475" actId="207"/>
          <pc:sldLayoutMkLst>
            <pc:docMk/>
            <pc:sldMasterMk cId="2476907390" sldId="2147483726"/>
            <pc:sldLayoutMk cId="385750879" sldId="2147483802"/>
          </pc:sldLayoutMkLst>
          <pc:spChg chg="add del mod">
            <ac:chgData name="James Carter" userId="ca5c84ef-74eb-4486-8849-77434a34bde4" providerId="ADAL" clId="{9A12CF41-E949-45AA-AF9B-4EB682651725}" dt="2021-02-16T09:54:26.492" v="474" actId="478"/>
            <ac:spMkLst>
              <pc:docMk/>
              <pc:sldMasterMk cId="2476907390" sldId="2147483726"/>
              <pc:sldLayoutMk cId="385750879" sldId="2147483802"/>
              <ac:spMk id="2" creationId="{15949164-634D-4E3E-ABCF-3F59BEC986FB}"/>
            </ac:spMkLst>
          </pc:spChg>
          <pc:spChg chg="add del mod">
            <ac:chgData name="James Carter" userId="ca5c84ef-74eb-4486-8849-77434a34bde4" providerId="ADAL" clId="{9A12CF41-E949-45AA-AF9B-4EB682651725}" dt="2021-02-16T09:54:25.161" v="473" actId="478"/>
            <ac:spMkLst>
              <pc:docMk/>
              <pc:sldMasterMk cId="2476907390" sldId="2147483726"/>
              <pc:sldLayoutMk cId="385750879" sldId="2147483802"/>
              <ac:spMk id="3" creationId="{F10186D9-2E7C-400B-BE50-90701379FE16}"/>
            </ac:spMkLst>
          </pc:spChg>
          <pc:spChg chg="add mod">
            <ac:chgData name="James Carter" userId="ca5c84ef-74eb-4486-8849-77434a34bde4" providerId="ADAL" clId="{9A12CF41-E949-45AA-AF9B-4EB682651725}" dt="2021-02-16T09:54:30.434" v="475" actId="207"/>
            <ac:spMkLst>
              <pc:docMk/>
              <pc:sldMasterMk cId="2476907390" sldId="2147483726"/>
              <pc:sldLayoutMk cId="385750879" sldId="2147483802"/>
              <ac:spMk id="4" creationId="{EB8B5303-5C1A-40A5-876A-533028D300E8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0:15.935" v="28" actId="478"/>
          <pc:sldLayoutMkLst>
            <pc:docMk/>
            <pc:sldMasterMk cId="2476907390" sldId="2147483726"/>
            <pc:sldLayoutMk cId="3099115502" sldId="2147483804"/>
          </pc:sldLayoutMkLst>
          <pc:spChg chg="add del mod">
            <ac:chgData name="James Carter" userId="ca5c84ef-74eb-4486-8849-77434a34bde4" providerId="ADAL" clId="{9A12CF41-E949-45AA-AF9B-4EB682651725}" dt="2021-02-16T09:30:14.007" v="27" actId="478"/>
            <ac:spMkLst>
              <pc:docMk/>
              <pc:sldMasterMk cId="2476907390" sldId="2147483726"/>
              <pc:sldLayoutMk cId="3099115502" sldId="2147483804"/>
              <ac:spMk id="2" creationId="{164B74D2-5F27-4586-91D5-C50594E5A13F}"/>
            </ac:spMkLst>
          </pc:spChg>
          <pc:spChg chg="add del mod">
            <ac:chgData name="James Carter" userId="ca5c84ef-74eb-4486-8849-77434a34bde4" providerId="ADAL" clId="{9A12CF41-E949-45AA-AF9B-4EB682651725}" dt="2021-02-16T09:30:15.935" v="28" actId="478"/>
            <ac:spMkLst>
              <pc:docMk/>
              <pc:sldMasterMk cId="2476907390" sldId="2147483726"/>
              <pc:sldLayoutMk cId="3099115502" sldId="2147483804"/>
              <ac:spMk id="3" creationId="{474194C6-F5F4-4A65-9E71-0015D40A9416}"/>
            </ac:spMkLst>
          </pc:spChg>
          <pc:spChg chg="add mod">
            <ac:chgData name="James Carter" userId="ca5c84ef-74eb-4486-8849-77434a34bde4" providerId="ADAL" clId="{9A12CF41-E949-45AA-AF9B-4EB682651725}" dt="2021-02-16T09:30:12.561" v="26"/>
            <ac:spMkLst>
              <pc:docMk/>
              <pc:sldMasterMk cId="2476907390" sldId="2147483726"/>
              <pc:sldLayoutMk cId="3099115502" sldId="2147483804"/>
              <ac:spMk id="4" creationId="{3DB2B802-4ADC-47BB-B8C6-CB7F8C3DA1A6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6:07.023" v="54" actId="478"/>
          <pc:sldLayoutMkLst>
            <pc:docMk/>
            <pc:sldMasterMk cId="2476907390" sldId="2147483726"/>
            <pc:sldLayoutMk cId="1730698881" sldId="2147483805"/>
          </pc:sldLayoutMkLst>
          <pc:spChg chg="add del mod">
            <ac:chgData name="James Carter" userId="ca5c84ef-74eb-4486-8849-77434a34bde4" providerId="ADAL" clId="{9A12CF41-E949-45AA-AF9B-4EB682651725}" dt="2021-02-16T09:36:03.608" v="53" actId="478"/>
            <ac:spMkLst>
              <pc:docMk/>
              <pc:sldMasterMk cId="2476907390" sldId="2147483726"/>
              <pc:sldLayoutMk cId="1730698881" sldId="2147483805"/>
              <ac:spMk id="2" creationId="{5478F955-1988-43D6-BB07-C6A09C260617}"/>
            </ac:spMkLst>
          </pc:spChg>
          <pc:spChg chg="add del mod">
            <ac:chgData name="James Carter" userId="ca5c84ef-74eb-4486-8849-77434a34bde4" providerId="ADAL" clId="{9A12CF41-E949-45AA-AF9B-4EB682651725}" dt="2021-02-16T09:36:07.023" v="54" actId="478"/>
            <ac:spMkLst>
              <pc:docMk/>
              <pc:sldMasterMk cId="2476907390" sldId="2147483726"/>
              <pc:sldLayoutMk cId="1730698881" sldId="2147483805"/>
              <ac:spMk id="3" creationId="{D0C4FE9F-4215-43F5-A918-A1157CE84004}"/>
            </ac:spMkLst>
          </pc:spChg>
          <pc:spChg chg="add mod">
            <ac:chgData name="James Carter" userId="ca5c84ef-74eb-4486-8849-77434a34bde4" providerId="ADAL" clId="{9A12CF41-E949-45AA-AF9B-4EB682651725}" dt="2021-02-16T09:36:01.963" v="52"/>
            <ac:spMkLst>
              <pc:docMk/>
              <pc:sldMasterMk cId="2476907390" sldId="2147483726"/>
              <pc:sldLayoutMk cId="1730698881" sldId="2147483805"/>
              <ac:spMk id="4" creationId="{F4B57F61-BAF7-46CD-873D-85669978575A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5:59.231" v="51" actId="478"/>
          <pc:sldLayoutMkLst>
            <pc:docMk/>
            <pc:sldMasterMk cId="2476907390" sldId="2147483726"/>
            <pc:sldLayoutMk cId="2186145752" sldId="2147483806"/>
          </pc:sldLayoutMkLst>
          <pc:spChg chg="add del mod">
            <ac:chgData name="James Carter" userId="ca5c84ef-74eb-4486-8849-77434a34bde4" providerId="ADAL" clId="{9A12CF41-E949-45AA-AF9B-4EB682651725}" dt="2021-02-16T09:35:57.924" v="50" actId="478"/>
            <ac:spMkLst>
              <pc:docMk/>
              <pc:sldMasterMk cId="2476907390" sldId="2147483726"/>
              <pc:sldLayoutMk cId="2186145752" sldId="2147483806"/>
              <ac:spMk id="2" creationId="{B3C329CE-6AA5-4570-B632-AE6F6E9CB103}"/>
            </ac:spMkLst>
          </pc:spChg>
          <pc:spChg chg="add del mod">
            <ac:chgData name="James Carter" userId="ca5c84ef-74eb-4486-8849-77434a34bde4" providerId="ADAL" clId="{9A12CF41-E949-45AA-AF9B-4EB682651725}" dt="2021-02-16T09:35:59.231" v="51" actId="478"/>
            <ac:spMkLst>
              <pc:docMk/>
              <pc:sldMasterMk cId="2476907390" sldId="2147483726"/>
              <pc:sldLayoutMk cId="2186145752" sldId="2147483806"/>
              <ac:spMk id="3" creationId="{A84B231F-8169-4720-B5F6-5C2D4C56BA25}"/>
            </ac:spMkLst>
          </pc:spChg>
          <pc:spChg chg="add mod">
            <ac:chgData name="James Carter" userId="ca5c84ef-74eb-4486-8849-77434a34bde4" providerId="ADAL" clId="{9A12CF41-E949-45AA-AF9B-4EB682651725}" dt="2021-02-16T09:35:56.193" v="49"/>
            <ac:spMkLst>
              <pc:docMk/>
              <pc:sldMasterMk cId="2476907390" sldId="2147483726"/>
              <pc:sldLayoutMk cId="2186145752" sldId="2147483806"/>
              <ac:spMk id="4" creationId="{BB092F3D-ADC4-44FB-8DD5-EF4FFA63239A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6:15.416" v="58" actId="207"/>
          <pc:sldLayoutMkLst>
            <pc:docMk/>
            <pc:sldMasterMk cId="2476907390" sldId="2147483726"/>
            <pc:sldLayoutMk cId="3742555004" sldId="2147483807"/>
          </pc:sldLayoutMkLst>
          <pc:spChg chg="add del mod">
            <ac:chgData name="James Carter" userId="ca5c84ef-74eb-4486-8849-77434a34bde4" providerId="ADAL" clId="{9A12CF41-E949-45AA-AF9B-4EB682651725}" dt="2021-02-16T09:36:11.176" v="56" actId="478"/>
            <ac:spMkLst>
              <pc:docMk/>
              <pc:sldMasterMk cId="2476907390" sldId="2147483726"/>
              <pc:sldLayoutMk cId="3742555004" sldId="2147483807"/>
              <ac:spMk id="2" creationId="{772318DD-4209-4F15-B5F9-C9E7AD4B0F42}"/>
            </ac:spMkLst>
          </pc:spChg>
          <pc:spChg chg="add del mod">
            <ac:chgData name="James Carter" userId="ca5c84ef-74eb-4486-8849-77434a34bde4" providerId="ADAL" clId="{9A12CF41-E949-45AA-AF9B-4EB682651725}" dt="2021-02-16T09:36:12.215" v="57" actId="478"/>
            <ac:spMkLst>
              <pc:docMk/>
              <pc:sldMasterMk cId="2476907390" sldId="2147483726"/>
              <pc:sldLayoutMk cId="3742555004" sldId="2147483807"/>
              <ac:spMk id="3" creationId="{492E6BA7-744C-46B7-84E1-5B5EB56AC4E5}"/>
            </ac:spMkLst>
          </pc:spChg>
          <pc:spChg chg="add mod">
            <ac:chgData name="James Carter" userId="ca5c84ef-74eb-4486-8849-77434a34bde4" providerId="ADAL" clId="{9A12CF41-E949-45AA-AF9B-4EB682651725}" dt="2021-02-16T09:36:15.416" v="58" actId="207"/>
            <ac:spMkLst>
              <pc:docMk/>
              <pc:sldMasterMk cId="2476907390" sldId="2147483726"/>
              <pc:sldLayoutMk cId="3742555004" sldId="2147483807"/>
              <ac:spMk id="4" creationId="{2F166DE4-53E1-4072-AF30-0FBD22CF8DE4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7:32.275" v="90" actId="478"/>
          <pc:sldLayoutMkLst>
            <pc:docMk/>
            <pc:sldMasterMk cId="2476907390" sldId="2147483726"/>
            <pc:sldLayoutMk cId="661060510" sldId="2147483808"/>
          </pc:sldLayoutMkLst>
          <pc:spChg chg="add del mod">
            <ac:chgData name="James Carter" userId="ca5c84ef-74eb-4486-8849-77434a34bde4" providerId="ADAL" clId="{9A12CF41-E949-45AA-AF9B-4EB682651725}" dt="2021-02-16T09:37:31.082" v="89" actId="478"/>
            <ac:spMkLst>
              <pc:docMk/>
              <pc:sldMasterMk cId="2476907390" sldId="2147483726"/>
              <pc:sldLayoutMk cId="661060510" sldId="2147483808"/>
              <ac:spMk id="2" creationId="{D47B884B-8299-4347-92F1-C9D9646A2E69}"/>
            </ac:spMkLst>
          </pc:spChg>
          <pc:spChg chg="add del mod">
            <ac:chgData name="James Carter" userId="ca5c84ef-74eb-4486-8849-77434a34bde4" providerId="ADAL" clId="{9A12CF41-E949-45AA-AF9B-4EB682651725}" dt="2021-02-16T09:37:32.275" v="90" actId="478"/>
            <ac:spMkLst>
              <pc:docMk/>
              <pc:sldMasterMk cId="2476907390" sldId="2147483726"/>
              <pc:sldLayoutMk cId="661060510" sldId="2147483808"/>
              <ac:spMk id="4" creationId="{7F2F5F18-16C9-4A74-8EE1-F4D0692DC2FD}"/>
            </ac:spMkLst>
          </pc:spChg>
          <pc:spChg chg="add mod">
            <ac:chgData name="James Carter" userId="ca5c84ef-74eb-4486-8849-77434a34bde4" providerId="ADAL" clId="{9A12CF41-E949-45AA-AF9B-4EB682651725}" dt="2021-02-16T09:37:29.185" v="88"/>
            <ac:spMkLst>
              <pc:docMk/>
              <pc:sldMasterMk cId="2476907390" sldId="2147483726"/>
              <pc:sldLayoutMk cId="661060510" sldId="2147483808"/>
              <ac:spMk id="5" creationId="{39F50150-D9ED-47E7-A000-A92C13949672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7:48.784" v="94" actId="207"/>
          <pc:sldLayoutMkLst>
            <pc:docMk/>
            <pc:sldMasterMk cId="2476907390" sldId="2147483726"/>
            <pc:sldLayoutMk cId="1704656533" sldId="2147483809"/>
          </pc:sldLayoutMkLst>
          <pc:spChg chg="add del mod">
            <ac:chgData name="James Carter" userId="ca5c84ef-74eb-4486-8849-77434a34bde4" providerId="ADAL" clId="{9A12CF41-E949-45AA-AF9B-4EB682651725}" dt="2021-02-16T09:37:38.478" v="92" actId="478"/>
            <ac:spMkLst>
              <pc:docMk/>
              <pc:sldMasterMk cId="2476907390" sldId="2147483726"/>
              <pc:sldLayoutMk cId="1704656533" sldId="2147483809"/>
              <ac:spMk id="2" creationId="{18E1A731-C172-4249-9DFD-62884E47F470}"/>
            </ac:spMkLst>
          </pc:spChg>
          <pc:spChg chg="add del mod">
            <ac:chgData name="James Carter" userId="ca5c84ef-74eb-4486-8849-77434a34bde4" providerId="ADAL" clId="{9A12CF41-E949-45AA-AF9B-4EB682651725}" dt="2021-02-16T09:37:39.946" v="93" actId="478"/>
            <ac:spMkLst>
              <pc:docMk/>
              <pc:sldMasterMk cId="2476907390" sldId="2147483726"/>
              <pc:sldLayoutMk cId="1704656533" sldId="2147483809"/>
              <ac:spMk id="4" creationId="{648DB958-752E-4DFE-984F-E331F95928E1}"/>
            </ac:spMkLst>
          </pc:spChg>
          <pc:spChg chg="add mod">
            <ac:chgData name="James Carter" userId="ca5c84ef-74eb-4486-8849-77434a34bde4" providerId="ADAL" clId="{9A12CF41-E949-45AA-AF9B-4EB682651725}" dt="2021-02-16T09:37:48.784" v="94" actId="207"/>
            <ac:spMkLst>
              <pc:docMk/>
              <pc:sldMasterMk cId="2476907390" sldId="2147483726"/>
              <pc:sldLayoutMk cId="1704656533" sldId="2147483809"/>
              <ac:spMk id="5" creationId="{BCACD9A8-3369-4BC0-8D23-2EED1FDD5185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0:21.792" v="31" actId="478"/>
          <pc:sldLayoutMkLst>
            <pc:docMk/>
            <pc:sldMasterMk cId="2476907390" sldId="2147483726"/>
            <pc:sldLayoutMk cId="3872402185" sldId="2147483810"/>
          </pc:sldLayoutMkLst>
          <pc:spChg chg="add del mod">
            <ac:chgData name="James Carter" userId="ca5c84ef-74eb-4486-8849-77434a34bde4" providerId="ADAL" clId="{9A12CF41-E949-45AA-AF9B-4EB682651725}" dt="2021-02-16T09:30:20.593" v="30" actId="478"/>
            <ac:spMkLst>
              <pc:docMk/>
              <pc:sldMasterMk cId="2476907390" sldId="2147483726"/>
              <pc:sldLayoutMk cId="3872402185" sldId="2147483810"/>
              <ac:spMk id="2" creationId="{C070AA23-7566-40DE-B997-EE919D73A562}"/>
            </ac:spMkLst>
          </pc:spChg>
          <pc:spChg chg="add del mod">
            <ac:chgData name="James Carter" userId="ca5c84ef-74eb-4486-8849-77434a34bde4" providerId="ADAL" clId="{9A12CF41-E949-45AA-AF9B-4EB682651725}" dt="2021-02-16T09:30:21.792" v="31" actId="478"/>
            <ac:spMkLst>
              <pc:docMk/>
              <pc:sldMasterMk cId="2476907390" sldId="2147483726"/>
              <pc:sldLayoutMk cId="3872402185" sldId="2147483810"/>
              <ac:spMk id="4" creationId="{9946EE9E-2CE4-49AA-9632-3448907BB82E}"/>
            </ac:spMkLst>
          </pc:spChg>
          <pc:spChg chg="add mod">
            <ac:chgData name="James Carter" userId="ca5c84ef-74eb-4486-8849-77434a34bde4" providerId="ADAL" clId="{9A12CF41-E949-45AA-AF9B-4EB682651725}" dt="2021-02-16T09:30:19.104" v="29"/>
            <ac:spMkLst>
              <pc:docMk/>
              <pc:sldMasterMk cId="2476907390" sldId="2147483726"/>
              <pc:sldLayoutMk cId="3872402185" sldId="2147483810"/>
              <ac:spMk id="5" creationId="{3FF9E05B-63B1-40BA-9E31-2AA29A2221A9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0:27.808" v="34" actId="478"/>
          <pc:sldLayoutMkLst>
            <pc:docMk/>
            <pc:sldMasterMk cId="2476907390" sldId="2147483726"/>
            <pc:sldLayoutMk cId="2197675956" sldId="2147483811"/>
          </pc:sldLayoutMkLst>
          <pc:spChg chg="add del mod">
            <ac:chgData name="James Carter" userId="ca5c84ef-74eb-4486-8849-77434a34bde4" providerId="ADAL" clId="{9A12CF41-E949-45AA-AF9B-4EB682651725}" dt="2021-02-16T09:30:26.601" v="33" actId="478"/>
            <ac:spMkLst>
              <pc:docMk/>
              <pc:sldMasterMk cId="2476907390" sldId="2147483726"/>
              <pc:sldLayoutMk cId="2197675956" sldId="2147483811"/>
              <ac:spMk id="2" creationId="{E7DE6852-D9A2-4EB4-82BE-BBA901376950}"/>
            </ac:spMkLst>
          </pc:spChg>
          <pc:spChg chg="add del mod">
            <ac:chgData name="James Carter" userId="ca5c84ef-74eb-4486-8849-77434a34bde4" providerId="ADAL" clId="{9A12CF41-E949-45AA-AF9B-4EB682651725}" dt="2021-02-16T09:30:27.808" v="34" actId="478"/>
            <ac:spMkLst>
              <pc:docMk/>
              <pc:sldMasterMk cId="2476907390" sldId="2147483726"/>
              <pc:sldLayoutMk cId="2197675956" sldId="2147483811"/>
              <ac:spMk id="4" creationId="{FB568EF0-8287-4526-8084-4898CC901F71}"/>
            </ac:spMkLst>
          </pc:spChg>
          <pc:spChg chg="add mod">
            <ac:chgData name="James Carter" userId="ca5c84ef-74eb-4486-8849-77434a34bde4" providerId="ADAL" clId="{9A12CF41-E949-45AA-AF9B-4EB682651725}" dt="2021-02-16T09:30:24.650" v="32"/>
            <ac:spMkLst>
              <pc:docMk/>
              <pc:sldMasterMk cId="2476907390" sldId="2147483726"/>
              <pc:sldLayoutMk cId="2197675956" sldId="2147483811"/>
              <ac:spMk id="5" creationId="{A522E565-BD7A-4CA0-928E-73070934D0BF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0:37.272" v="38" actId="207"/>
          <pc:sldLayoutMkLst>
            <pc:docMk/>
            <pc:sldMasterMk cId="2476907390" sldId="2147483726"/>
            <pc:sldLayoutMk cId="2299824672" sldId="2147483812"/>
          </pc:sldLayoutMkLst>
          <pc:spChg chg="add del mod">
            <ac:chgData name="James Carter" userId="ca5c84ef-74eb-4486-8849-77434a34bde4" providerId="ADAL" clId="{9A12CF41-E949-45AA-AF9B-4EB682651725}" dt="2021-02-16T09:30:32.259" v="36" actId="478"/>
            <ac:spMkLst>
              <pc:docMk/>
              <pc:sldMasterMk cId="2476907390" sldId="2147483726"/>
              <pc:sldLayoutMk cId="2299824672" sldId="2147483812"/>
              <ac:spMk id="2" creationId="{20D3E1E2-51CF-454C-86CA-641FCA473F8D}"/>
            </ac:spMkLst>
          </pc:spChg>
          <pc:spChg chg="add del mod">
            <ac:chgData name="James Carter" userId="ca5c84ef-74eb-4486-8849-77434a34bde4" providerId="ADAL" clId="{9A12CF41-E949-45AA-AF9B-4EB682651725}" dt="2021-02-16T09:30:33.746" v="37" actId="478"/>
            <ac:spMkLst>
              <pc:docMk/>
              <pc:sldMasterMk cId="2476907390" sldId="2147483726"/>
              <pc:sldLayoutMk cId="2299824672" sldId="2147483812"/>
              <ac:spMk id="4" creationId="{39B5595C-76F2-4247-8C61-A4A699F2739A}"/>
            </ac:spMkLst>
          </pc:spChg>
          <pc:spChg chg="add mod">
            <ac:chgData name="James Carter" userId="ca5c84ef-74eb-4486-8849-77434a34bde4" providerId="ADAL" clId="{9A12CF41-E949-45AA-AF9B-4EB682651725}" dt="2021-02-16T09:30:37.272" v="38" actId="207"/>
            <ac:spMkLst>
              <pc:docMk/>
              <pc:sldMasterMk cId="2476907390" sldId="2147483726"/>
              <pc:sldLayoutMk cId="2299824672" sldId="2147483812"/>
              <ac:spMk id="5" creationId="{6016650D-7261-453A-8F6B-DBDA1C8593F7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1:49.145" v="48" actId="207"/>
          <pc:sldLayoutMkLst>
            <pc:docMk/>
            <pc:sldMasterMk cId="2476907390" sldId="2147483726"/>
            <pc:sldLayoutMk cId="2125130633" sldId="2147483813"/>
          </pc:sldLayoutMkLst>
          <pc:spChg chg="add del mod">
            <ac:chgData name="James Carter" userId="ca5c84ef-74eb-4486-8849-77434a34bde4" providerId="ADAL" clId="{9A12CF41-E949-45AA-AF9B-4EB682651725}" dt="2021-02-16T09:31:38.706" v="46" actId="478"/>
            <ac:spMkLst>
              <pc:docMk/>
              <pc:sldMasterMk cId="2476907390" sldId="2147483726"/>
              <pc:sldLayoutMk cId="2125130633" sldId="2147483813"/>
              <ac:spMk id="2" creationId="{5E0DBBD5-C789-4236-B4B2-E6E8D8D08000}"/>
            </ac:spMkLst>
          </pc:spChg>
          <pc:spChg chg="add del mod">
            <ac:chgData name="James Carter" userId="ca5c84ef-74eb-4486-8849-77434a34bde4" providerId="ADAL" clId="{9A12CF41-E949-45AA-AF9B-4EB682651725}" dt="2021-02-16T09:31:42.384" v="47" actId="478"/>
            <ac:spMkLst>
              <pc:docMk/>
              <pc:sldMasterMk cId="2476907390" sldId="2147483726"/>
              <pc:sldLayoutMk cId="2125130633" sldId="2147483813"/>
              <ac:spMk id="4" creationId="{86FA1156-9A07-4073-BA45-89A191B27AE9}"/>
            </ac:spMkLst>
          </pc:spChg>
          <pc:spChg chg="add mod">
            <ac:chgData name="James Carter" userId="ca5c84ef-74eb-4486-8849-77434a34bde4" providerId="ADAL" clId="{9A12CF41-E949-45AA-AF9B-4EB682651725}" dt="2021-02-16T09:31:49.145" v="48" actId="207"/>
            <ac:spMkLst>
              <pc:docMk/>
              <pc:sldMasterMk cId="2476907390" sldId="2147483726"/>
              <pc:sldLayoutMk cId="2125130633" sldId="2147483813"/>
              <ac:spMk id="5" creationId="{D9999FD5-19C2-4E69-ABE8-D98D15B4ED4C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0:46.544" v="41" actId="478"/>
          <pc:sldLayoutMkLst>
            <pc:docMk/>
            <pc:sldMasterMk cId="2476907390" sldId="2147483726"/>
            <pc:sldLayoutMk cId="2018846666" sldId="2147483814"/>
          </pc:sldLayoutMkLst>
          <pc:spChg chg="add del mod">
            <ac:chgData name="James Carter" userId="ca5c84ef-74eb-4486-8849-77434a34bde4" providerId="ADAL" clId="{9A12CF41-E949-45AA-AF9B-4EB682651725}" dt="2021-02-16T09:30:45.137" v="40" actId="478"/>
            <ac:spMkLst>
              <pc:docMk/>
              <pc:sldMasterMk cId="2476907390" sldId="2147483726"/>
              <pc:sldLayoutMk cId="2018846666" sldId="2147483814"/>
              <ac:spMk id="2" creationId="{15B10B52-EF78-4213-B22E-270A2546887D}"/>
            </ac:spMkLst>
          </pc:spChg>
          <pc:spChg chg="add del mod">
            <ac:chgData name="James Carter" userId="ca5c84ef-74eb-4486-8849-77434a34bde4" providerId="ADAL" clId="{9A12CF41-E949-45AA-AF9B-4EB682651725}" dt="2021-02-16T09:30:46.544" v="41" actId="478"/>
            <ac:spMkLst>
              <pc:docMk/>
              <pc:sldMasterMk cId="2476907390" sldId="2147483726"/>
              <pc:sldLayoutMk cId="2018846666" sldId="2147483814"/>
              <ac:spMk id="4" creationId="{6198D7DF-39B2-4EFF-9833-33330C0506A8}"/>
            </ac:spMkLst>
          </pc:spChg>
          <pc:spChg chg="add mod">
            <ac:chgData name="James Carter" userId="ca5c84ef-74eb-4486-8849-77434a34bde4" providerId="ADAL" clId="{9A12CF41-E949-45AA-AF9B-4EB682651725}" dt="2021-02-16T09:30:43.083" v="39"/>
            <ac:spMkLst>
              <pc:docMk/>
              <pc:sldMasterMk cId="2476907390" sldId="2147483726"/>
              <pc:sldLayoutMk cId="2018846666" sldId="2147483814"/>
              <ac:spMk id="5" creationId="{1DDC29E3-7545-4F09-84F4-6BD7FE305A57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0:53.090" v="44" actId="478"/>
          <pc:sldLayoutMkLst>
            <pc:docMk/>
            <pc:sldMasterMk cId="2476907390" sldId="2147483726"/>
            <pc:sldLayoutMk cId="4170318783" sldId="2147483815"/>
          </pc:sldLayoutMkLst>
          <pc:spChg chg="add del mod">
            <ac:chgData name="James Carter" userId="ca5c84ef-74eb-4486-8849-77434a34bde4" providerId="ADAL" clId="{9A12CF41-E949-45AA-AF9B-4EB682651725}" dt="2021-02-16T09:30:51.375" v="43" actId="478"/>
            <ac:spMkLst>
              <pc:docMk/>
              <pc:sldMasterMk cId="2476907390" sldId="2147483726"/>
              <pc:sldLayoutMk cId="4170318783" sldId="2147483815"/>
              <ac:spMk id="2" creationId="{26609495-39B1-43FF-B7AE-2AEF236685C5}"/>
            </ac:spMkLst>
          </pc:spChg>
          <pc:spChg chg="add del mod">
            <ac:chgData name="James Carter" userId="ca5c84ef-74eb-4486-8849-77434a34bde4" providerId="ADAL" clId="{9A12CF41-E949-45AA-AF9B-4EB682651725}" dt="2021-02-16T09:30:53.090" v="44" actId="478"/>
            <ac:spMkLst>
              <pc:docMk/>
              <pc:sldMasterMk cId="2476907390" sldId="2147483726"/>
              <pc:sldLayoutMk cId="4170318783" sldId="2147483815"/>
              <ac:spMk id="4" creationId="{92297EDF-6B88-4EAF-9234-E01D2538B155}"/>
            </ac:spMkLst>
          </pc:spChg>
          <pc:spChg chg="add mod">
            <ac:chgData name="James Carter" userId="ca5c84ef-74eb-4486-8849-77434a34bde4" providerId="ADAL" clId="{9A12CF41-E949-45AA-AF9B-4EB682651725}" dt="2021-02-16T09:30:49.721" v="42"/>
            <ac:spMkLst>
              <pc:docMk/>
              <pc:sldMasterMk cId="2476907390" sldId="2147483726"/>
              <pc:sldLayoutMk cId="4170318783" sldId="2147483815"/>
              <ac:spMk id="5" creationId="{28CC26A3-3835-40F3-B540-85E80251EA16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6:51.074" v="74" actId="207"/>
          <pc:sldLayoutMkLst>
            <pc:docMk/>
            <pc:sldMasterMk cId="2476907390" sldId="2147483726"/>
            <pc:sldLayoutMk cId="2361353175" sldId="2147483816"/>
          </pc:sldLayoutMkLst>
          <pc:spChg chg="add del mod">
            <ac:chgData name="James Carter" userId="ca5c84ef-74eb-4486-8849-77434a34bde4" providerId="ADAL" clId="{9A12CF41-E949-45AA-AF9B-4EB682651725}" dt="2021-02-16T09:36:42.327" v="72" actId="478"/>
            <ac:spMkLst>
              <pc:docMk/>
              <pc:sldMasterMk cId="2476907390" sldId="2147483726"/>
              <pc:sldLayoutMk cId="2361353175" sldId="2147483816"/>
              <ac:spMk id="2" creationId="{616AD7E1-32AD-4C1F-801E-23E6618C2800}"/>
            </ac:spMkLst>
          </pc:spChg>
          <pc:spChg chg="add del mod">
            <ac:chgData name="James Carter" userId="ca5c84ef-74eb-4486-8849-77434a34bde4" providerId="ADAL" clId="{9A12CF41-E949-45AA-AF9B-4EB682651725}" dt="2021-02-16T09:36:43.741" v="73" actId="478"/>
            <ac:spMkLst>
              <pc:docMk/>
              <pc:sldMasterMk cId="2476907390" sldId="2147483726"/>
              <pc:sldLayoutMk cId="2361353175" sldId="2147483816"/>
              <ac:spMk id="4" creationId="{6197D4D0-5137-41E1-90BA-66E82F18B747}"/>
            </ac:spMkLst>
          </pc:spChg>
          <pc:spChg chg="add mod">
            <ac:chgData name="James Carter" userId="ca5c84ef-74eb-4486-8849-77434a34bde4" providerId="ADAL" clId="{9A12CF41-E949-45AA-AF9B-4EB682651725}" dt="2021-02-16T09:36:51.074" v="74" actId="207"/>
            <ac:spMkLst>
              <pc:docMk/>
              <pc:sldMasterMk cId="2476907390" sldId="2147483726"/>
              <pc:sldLayoutMk cId="2361353175" sldId="2147483816"/>
              <ac:spMk id="5" creationId="{8FD10CEF-2307-4E31-925F-2633F96E932E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6:23" v="61" actId="478"/>
          <pc:sldLayoutMkLst>
            <pc:docMk/>
            <pc:sldMasterMk cId="2476907390" sldId="2147483726"/>
            <pc:sldLayoutMk cId="3026191239" sldId="2147483817"/>
          </pc:sldLayoutMkLst>
          <pc:spChg chg="add del mod">
            <ac:chgData name="James Carter" userId="ca5c84ef-74eb-4486-8849-77434a34bde4" providerId="ADAL" clId="{9A12CF41-E949-45AA-AF9B-4EB682651725}" dt="2021-02-16T09:36:21.559" v="60" actId="478"/>
            <ac:spMkLst>
              <pc:docMk/>
              <pc:sldMasterMk cId="2476907390" sldId="2147483726"/>
              <pc:sldLayoutMk cId="3026191239" sldId="2147483817"/>
              <ac:spMk id="2" creationId="{FA27FE9C-BFD7-42D5-9529-779D8876DB94}"/>
            </ac:spMkLst>
          </pc:spChg>
          <pc:spChg chg="add del mod">
            <ac:chgData name="James Carter" userId="ca5c84ef-74eb-4486-8849-77434a34bde4" providerId="ADAL" clId="{9A12CF41-E949-45AA-AF9B-4EB682651725}" dt="2021-02-16T09:36:23" v="61" actId="478"/>
            <ac:spMkLst>
              <pc:docMk/>
              <pc:sldMasterMk cId="2476907390" sldId="2147483726"/>
              <pc:sldLayoutMk cId="3026191239" sldId="2147483817"/>
              <ac:spMk id="4" creationId="{46DB4BA6-914B-46D2-BFA0-6629D2057211}"/>
            </ac:spMkLst>
          </pc:spChg>
          <pc:spChg chg="add mod">
            <ac:chgData name="James Carter" userId="ca5c84ef-74eb-4486-8849-77434a34bde4" providerId="ADAL" clId="{9A12CF41-E949-45AA-AF9B-4EB682651725}" dt="2021-02-16T09:36:20.229" v="59"/>
            <ac:spMkLst>
              <pc:docMk/>
              <pc:sldMasterMk cId="2476907390" sldId="2147483726"/>
              <pc:sldLayoutMk cId="3026191239" sldId="2147483817"/>
              <ac:spMk id="5" creationId="{FD14C285-17CB-4537-A0A7-C195E5E8E9C2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6:28.023" v="64" actId="478"/>
          <pc:sldLayoutMkLst>
            <pc:docMk/>
            <pc:sldMasterMk cId="2476907390" sldId="2147483726"/>
            <pc:sldLayoutMk cId="938599891" sldId="2147483818"/>
          </pc:sldLayoutMkLst>
          <pc:spChg chg="add del mod">
            <ac:chgData name="James Carter" userId="ca5c84ef-74eb-4486-8849-77434a34bde4" providerId="ADAL" clId="{9A12CF41-E949-45AA-AF9B-4EB682651725}" dt="2021-02-16T09:36:26.849" v="63" actId="478"/>
            <ac:spMkLst>
              <pc:docMk/>
              <pc:sldMasterMk cId="2476907390" sldId="2147483726"/>
              <pc:sldLayoutMk cId="938599891" sldId="2147483818"/>
              <ac:spMk id="2" creationId="{636F2E9F-064A-4E3B-B44F-7E6AE5B37943}"/>
            </ac:spMkLst>
          </pc:spChg>
          <pc:spChg chg="add del mod">
            <ac:chgData name="James Carter" userId="ca5c84ef-74eb-4486-8849-77434a34bde4" providerId="ADAL" clId="{9A12CF41-E949-45AA-AF9B-4EB682651725}" dt="2021-02-16T09:36:28.023" v="64" actId="478"/>
            <ac:spMkLst>
              <pc:docMk/>
              <pc:sldMasterMk cId="2476907390" sldId="2147483726"/>
              <pc:sldLayoutMk cId="938599891" sldId="2147483818"/>
              <ac:spMk id="4" creationId="{28A345C2-F01B-4CB3-9C9F-72BF8C34AFD6}"/>
            </ac:spMkLst>
          </pc:spChg>
          <pc:spChg chg="add mod">
            <ac:chgData name="James Carter" userId="ca5c84ef-74eb-4486-8849-77434a34bde4" providerId="ADAL" clId="{9A12CF41-E949-45AA-AF9B-4EB682651725}" dt="2021-02-16T09:36:25.480" v="62"/>
            <ac:spMkLst>
              <pc:docMk/>
              <pc:sldMasterMk cId="2476907390" sldId="2147483726"/>
              <pc:sldLayoutMk cId="938599891" sldId="2147483818"/>
              <ac:spMk id="5" creationId="{FC48DC71-FC10-48F8-9D85-6E9C86BCE456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6:38.323" v="70" actId="478"/>
          <pc:sldLayoutMkLst>
            <pc:docMk/>
            <pc:sldMasterMk cId="2476907390" sldId="2147483726"/>
            <pc:sldLayoutMk cId="1100879444" sldId="2147483819"/>
          </pc:sldLayoutMkLst>
          <pc:spChg chg="add del mod">
            <ac:chgData name="James Carter" userId="ca5c84ef-74eb-4486-8849-77434a34bde4" providerId="ADAL" clId="{9A12CF41-E949-45AA-AF9B-4EB682651725}" dt="2021-02-16T09:36:36.496" v="69" actId="478"/>
            <ac:spMkLst>
              <pc:docMk/>
              <pc:sldMasterMk cId="2476907390" sldId="2147483726"/>
              <pc:sldLayoutMk cId="1100879444" sldId="2147483819"/>
              <ac:spMk id="2" creationId="{9D3187F0-B9C3-4AD2-8D3E-BBB75030AF14}"/>
            </ac:spMkLst>
          </pc:spChg>
          <pc:spChg chg="add del mod">
            <ac:chgData name="James Carter" userId="ca5c84ef-74eb-4486-8849-77434a34bde4" providerId="ADAL" clId="{9A12CF41-E949-45AA-AF9B-4EB682651725}" dt="2021-02-16T09:36:38.323" v="70" actId="478"/>
            <ac:spMkLst>
              <pc:docMk/>
              <pc:sldMasterMk cId="2476907390" sldId="2147483726"/>
              <pc:sldLayoutMk cId="1100879444" sldId="2147483819"/>
              <ac:spMk id="4" creationId="{5FC84BD3-1693-4AF0-A3C6-2A31CF32896D}"/>
            </ac:spMkLst>
          </pc:spChg>
          <pc:spChg chg="add mod">
            <ac:chgData name="James Carter" userId="ca5c84ef-74eb-4486-8849-77434a34bde4" providerId="ADAL" clId="{9A12CF41-E949-45AA-AF9B-4EB682651725}" dt="2021-02-16T09:36:35.339" v="68"/>
            <ac:spMkLst>
              <pc:docMk/>
              <pc:sldMasterMk cId="2476907390" sldId="2147483726"/>
              <pc:sldLayoutMk cId="1100879444" sldId="2147483819"/>
              <ac:spMk id="5" creationId="{C4D504FC-8279-4351-BA98-01AE16446AA8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7:03.418" v="80" actId="478"/>
          <pc:sldLayoutMkLst>
            <pc:docMk/>
            <pc:sldMasterMk cId="2476907390" sldId="2147483726"/>
            <pc:sldLayoutMk cId="1509623236" sldId="2147483820"/>
          </pc:sldLayoutMkLst>
          <pc:spChg chg="add del mod">
            <ac:chgData name="James Carter" userId="ca5c84ef-74eb-4486-8849-77434a34bde4" providerId="ADAL" clId="{9A12CF41-E949-45AA-AF9B-4EB682651725}" dt="2021-02-16T09:37:02.295" v="79" actId="478"/>
            <ac:spMkLst>
              <pc:docMk/>
              <pc:sldMasterMk cId="2476907390" sldId="2147483726"/>
              <pc:sldLayoutMk cId="1509623236" sldId="2147483820"/>
              <ac:spMk id="2" creationId="{143E5754-E66D-4B79-862F-14D6E360D1D9}"/>
            </ac:spMkLst>
          </pc:spChg>
          <pc:spChg chg="add del mod">
            <ac:chgData name="James Carter" userId="ca5c84ef-74eb-4486-8849-77434a34bde4" providerId="ADAL" clId="{9A12CF41-E949-45AA-AF9B-4EB682651725}" dt="2021-02-16T09:37:03.418" v="80" actId="478"/>
            <ac:spMkLst>
              <pc:docMk/>
              <pc:sldMasterMk cId="2476907390" sldId="2147483726"/>
              <pc:sldLayoutMk cId="1509623236" sldId="2147483820"/>
              <ac:spMk id="4" creationId="{E7EEB0C4-89B5-4CE0-AB58-38C4C17A573B}"/>
            </ac:spMkLst>
          </pc:spChg>
          <pc:spChg chg="add mod">
            <ac:chgData name="James Carter" userId="ca5c84ef-74eb-4486-8849-77434a34bde4" providerId="ADAL" clId="{9A12CF41-E949-45AA-AF9B-4EB682651725}" dt="2021-02-16T09:37:00.835" v="78"/>
            <ac:spMkLst>
              <pc:docMk/>
              <pc:sldMasterMk cId="2476907390" sldId="2147483726"/>
              <pc:sldLayoutMk cId="1509623236" sldId="2147483820"/>
              <ac:spMk id="5" creationId="{2CB51CE8-83A2-43D6-8734-AF29A0494F2A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7:09.207" v="83" actId="478"/>
          <pc:sldLayoutMkLst>
            <pc:docMk/>
            <pc:sldMasterMk cId="2476907390" sldId="2147483726"/>
            <pc:sldLayoutMk cId="1103248538" sldId="2147483821"/>
          </pc:sldLayoutMkLst>
          <pc:spChg chg="add del mod">
            <ac:chgData name="James Carter" userId="ca5c84ef-74eb-4486-8849-77434a34bde4" providerId="ADAL" clId="{9A12CF41-E949-45AA-AF9B-4EB682651725}" dt="2021-02-16T09:37:07.244" v="82" actId="478"/>
            <ac:spMkLst>
              <pc:docMk/>
              <pc:sldMasterMk cId="2476907390" sldId="2147483726"/>
              <pc:sldLayoutMk cId="1103248538" sldId="2147483821"/>
              <ac:spMk id="2" creationId="{C778EBE6-02D5-44E9-A2F8-C838ACDC435E}"/>
            </ac:spMkLst>
          </pc:spChg>
          <pc:spChg chg="add del mod">
            <ac:chgData name="James Carter" userId="ca5c84ef-74eb-4486-8849-77434a34bde4" providerId="ADAL" clId="{9A12CF41-E949-45AA-AF9B-4EB682651725}" dt="2021-02-16T09:37:09.207" v="83" actId="478"/>
            <ac:spMkLst>
              <pc:docMk/>
              <pc:sldMasterMk cId="2476907390" sldId="2147483726"/>
              <pc:sldLayoutMk cId="1103248538" sldId="2147483821"/>
              <ac:spMk id="4" creationId="{545073AC-3989-496C-A23A-110385CC1D43}"/>
            </ac:spMkLst>
          </pc:spChg>
          <pc:spChg chg="add mod">
            <ac:chgData name="James Carter" userId="ca5c84ef-74eb-4486-8849-77434a34bde4" providerId="ADAL" clId="{9A12CF41-E949-45AA-AF9B-4EB682651725}" dt="2021-02-16T09:37:06.025" v="81"/>
            <ac:spMkLst>
              <pc:docMk/>
              <pc:sldMasterMk cId="2476907390" sldId="2147483726"/>
              <pc:sldLayoutMk cId="1103248538" sldId="2147483821"/>
              <ac:spMk id="5" creationId="{94F2FD13-1042-4FF4-AF60-D5718AFB2977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7:25.155" v="87" actId="207"/>
          <pc:sldLayoutMkLst>
            <pc:docMk/>
            <pc:sldMasterMk cId="2476907390" sldId="2147483726"/>
            <pc:sldLayoutMk cId="4170970085" sldId="2147483822"/>
          </pc:sldLayoutMkLst>
          <pc:spChg chg="add del mod">
            <ac:chgData name="James Carter" userId="ca5c84ef-74eb-4486-8849-77434a34bde4" providerId="ADAL" clId="{9A12CF41-E949-45AA-AF9B-4EB682651725}" dt="2021-02-16T09:37:18.856" v="85" actId="478"/>
            <ac:spMkLst>
              <pc:docMk/>
              <pc:sldMasterMk cId="2476907390" sldId="2147483726"/>
              <pc:sldLayoutMk cId="4170970085" sldId="2147483822"/>
              <ac:spMk id="2" creationId="{A5BFEA0B-96CD-4F88-B396-7485D79C6294}"/>
            </ac:spMkLst>
          </pc:spChg>
          <pc:spChg chg="add del mod">
            <ac:chgData name="James Carter" userId="ca5c84ef-74eb-4486-8849-77434a34bde4" providerId="ADAL" clId="{9A12CF41-E949-45AA-AF9B-4EB682651725}" dt="2021-02-16T09:37:20.440" v="86" actId="478"/>
            <ac:spMkLst>
              <pc:docMk/>
              <pc:sldMasterMk cId="2476907390" sldId="2147483726"/>
              <pc:sldLayoutMk cId="4170970085" sldId="2147483822"/>
              <ac:spMk id="4" creationId="{E7ED67D8-0321-4BD2-B335-D28D01B73884}"/>
            </ac:spMkLst>
          </pc:spChg>
          <pc:spChg chg="add mod">
            <ac:chgData name="James Carter" userId="ca5c84ef-74eb-4486-8849-77434a34bde4" providerId="ADAL" clId="{9A12CF41-E949-45AA-AF9B-4EB682651725}" dt="2021-02-16T09:37:25.155" v="87" actId="207"/>
            <ac:spMkLst>
              <pc:docMk/>
              <pc:sldMasterMk cId="2476907390" sldId="2147483726"/>
              <pc:sldLayoutMk cId="4170970085" sldId="2147483822"/>
              <ac:spMk id="5" creationId="{A1C02727-00FF-4283-A572-B1E7E9A89373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6:32.311" v="67" actId="478"/>
          <pc:sldLayoutMkLst>
            <pc:docMk/>
            <pc:sldMasterMk cId="2476907390" sldId="2147483726"/>
            <pc:sldLayoutMk cId="827484454" sldId="2147483823"/>
          </pc:sldLayoutMkLst>
          <pc:spChg chg="add del mod">
            <ac:chgData name="James Carter" userId="ca5c84ef-74eb-4486-8849-77434a34bde4" providerId="ADAL" clId="{9A12CF41-E949-45AA-AF9B-4EB682651725}" dt="2021-02-16T09:36:31.504" v="66" actId="478"/>
            <ac:spMkLst>
              <pc:docMk/>
              <pc:sldMasterMk cId="2476907390" sldId="2147483726"/>
              <pc:sldLayoutMk cId="827484454" sldId="2147483823"/>
              <ac:spMk id="3" creationId="{4327DB5B-39B9-487B-B53C-81DD6FC83353}"/>
            </ac:spMkLst>
          </pc:spChg>
          <pc:spChg chg="add del mod">
            <ac:chgData name="James Carter" userId="ca5c84ef-74eb-4486-8849-77434a34bde4" providerId="ADAL" clId="{9A12CF41-E949-45AA-AF9B-4EB682651725}" dt="2021-02-16T09:36:32.311" v="67" actId="478"/>
            <ac:spMkLst>
              <pc:docMk/>
              <pc:sldMasterMk cId="2476907390" sldId="2147483726"/>
              <pc:sldLayoutMk cId="827484454" sldId="2147483823"/>
              <ac:spMk id="4" creationId="{1BA3D28F-C551-425E-B2BB-A50CD59407C8}"/>
            </ac:spMkLst>
          </pc:spChg>
          <pc:spChg chg="add mod">
            <ac:chgData name="James Carter" userId="ca5c84ef-74eb-4486-8849-77434a34bde4" providerId="ADAL" clId="{9A12CF41-E949-45AA-AF9B-4EB682651725}" dt="2021-02-16T09:36:30.193" v="65"/>
            <ac:spMkLst>
              <pc:docMk/>
              <pc:sldMasterMk cId="2476907390" sldId="2147483726"/>
              <pc:sldLayoutMk cId="827484454" sldId="2147483823"/>
              <ac:spMk id="9" creationId="{C7101231-B370-4B8D-BADD-2FF8112663FF}"/>
            </ac:spMkLst>
          </pc:spChg>
        </pc:sldLayoutChg>
        <pc:sldLayoutChg chg="addSp delSp modSp mod">
          <pc:chgData name="James Carter" userId="ca5c84ef-74eb-4486-8849-77434a34bde4" providerId="ADAL" clId="{9A12CF41-E949-45AA-AF9B-4EB682651725}" dt="2021-02-16T09:38:04.512" v="100" actId="478"/>
          <pc:sldLayoutMkLst>
            <pc:docMk/>
            <pc:sldMasterMk cId="2476907390" sldId="2147483726"/>
            <pc:sldLayoutMk cId="2425673006" sldId="2147483826"/>
          </pc:sldLayoutMkLst>
          <pc:spChg chg="add del mod">
            <ac:chgData name="James Carter" userId="ca5c84ef-74eb-4486-8849-77434a34bde4" providerId="ADAL" clId="{9A12CF41-E949-45AA-AF9B-4EB682651725}" dt="2021-02-16T09:38:02.928" v="99" actId="478"/>
            <ac:spMkLst>
              <pc:docMk/>
              <pc:sldMasterMk cId="2476907390" sldId="2147483726"/>
              <pc:sldLayoutMk cId="2425673006" sldId="2147483826"/>
              <ac:spMk id="3" creationId="{1AE617F6-AA0F-41BC-9463-54F87A2D1264}"/>
            </ac:spMkLst>
          </pc:spChg>
          <pc:spChg chg="add del mod">
            <ac:chgData name="James Carter" userId="ca5c84ef-74eb-4486-8849-77434a34bde4" providerId="ADAL" clId="{9A12CF41-E949-45AA-AF9B-4EB682651725}" dt="2021-02-16T09:38:04.512" v="100" actId="478"/>
            <ac:spMkLst>
              <pc:docMk/>
              <pc:sldMasterMk cId="2476907390" sldId="2147483726"/>
              <pc:sldLayoutMk cId="2425673006" sldId="2147483826"/>
              <ac:spMk id="4" creationId="{0E77EEFB-AAE2-4BF5-B5AF-8D47FC6218B4}"/>
            </ac:spMkLst>
          </pc:spChg>
          <pc:spChg chg="add mod">
            <ac:chgData name="James Carter" userId="ca5c84ef-74eb-4486-8849-77434a34bde4" providerId="ADAL" clId="{9A12CF41-E949-45AA-AF9B-4EB682651725}" dt="2021-02-16T09:38:01.314" v="98"/>
            <ac:spMkLst>
              <pc:docMk/>
              <pc:sldMasterMk cId="2476907390" sldId="2147483726"/>
              <pc:sldLayoutMk cId="2425673006" sldId="2147483826"/>
              <ac:spMk id="6" creationId="{54693EDF-EC7A-4D39-998B-00B2A30B11C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F4121C-3AC8-4541-8934-0F4EC06BBF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E8ADB-940F-431D-8353-17468F1DC9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B7A0D-A5C6-44E0-8442-225F7F3D5913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965A3-60B9-4048-B99E-768FB97ADF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47792-1E41-433A-9FB5-134EBEBE76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5D122-DE34-4E8C-8474-4196371731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6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4AF4-1B8F-49B6-98FF-9F1F2A0CF412}" type="datetimeFigureOut">
              <a:rPr lang="en-GB" smtClean="0"/>
              <a:t>10/08/2021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5C008-3A36-4EB5-92E8-6B58D8D2B8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27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going over the summer project that I was working on with Scott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5C008-3A36-4EB5-92E8-6B58D8D2B8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58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Q.Q Transparency</a:t>
            </a:r>
          </a:p>
          <a:p>
            <a:endParaRPr lang="en-US" dirty="0"/>
          </a:p>
          <a:p>
            <a:r>
              <a:rPr lang="en-US" dirty="0"/>
              <a:t>GraphQL comprises of different components that help make it work</a:t>
            </a:r>
          </a:p>
          <a:p>
            <a:endParaRPr lang="en-US" dirty="0"/>
          </a:p>
          <a:p>
            <a:r>
              <a:rPr lang="en-US" dirty="0"/>
              <a:t>Type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5C008-3A36-4EB5-92E8-6B58D8D2B8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83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cache is saved locally in the @apollo/client library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egoe UI" panose="020B0502040204020203" pitchFamily="34" charset="0"/>
              </a:rPr>
              <a:t>Apollo can be backed with the Redis or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memcached</a:t>
            </a:r>
            <a:r>
              <a:rPr lang="en-US" b="0" i="0">
                <a:effectLst/>
                <a:latin typeface="Segoe UI" panose="020B0502040204020203" pitchFamily="34" charset="0"/>
              </a:rPr>
              <a:t> caches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5C008-3A36-4EB5-92E8-6B58D8D2B8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01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i="0" dirty="0">
                <a:effectLst/>
              </a:rPr>
              <a:t>Next Steps</a:t>
            </a:r>
          </a:p>
          <a:p>
            <a:pPr lvl="1" indent="0">
              <a:buNone/>
            </a:pPr>
            <a:endParaRPr lang="en-US" i="0" dirty="0">
              <a:effectLst/>
            </a:endParaRPr>
          </a:p>
          <a:p>
            <a:pPr lvl="1" indent="0">
              <a:buNone/>
            </a:pPr>
            <a:r>
              <a:rPr lang="en-US" i="0" dirty="0">
                <a:effectLst/>
              </a:rPr>
              <a:t>Replace CHuD Query App</a:t>
            </a:r>
          </a:p>
          <a:p>
            <a:pPr lvl="1" indent="0">
              <a:buNone/>
            </a:pPr>
            <a:r>
              <a:rPr lang="en-US" dirty="0"/>
              <a:t>Or can make a complimentary GraphQL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5C008-3A36-4EB5-92E8-6B58D8D2B8B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0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customXml" Target="../../customXml/item40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3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customXml" Target="../../customXml/item52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6.xml"/><Relationship Id="rId7" Type="http://schemas.openxmlformats.org/officeDocument/2006/relationships/image" Target="../media/image11.png"/><Relationship Id="rId2" Type="http://schemas.openxmlformats.org/officeDocument/2006/relationships/tags" Target="../tags/tag17.xml"/><Relationship Id="rId1" Type="http://schemas.openxmlformats.org/officeDocument/2006/relationships/customXml" Target="../../customXml/item55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customXml" Target="../../customXml/item4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customXml" Target="../../customXml/item58.xml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1.xml"/><Relationship Id="rId7" Type="http://schemas.openxmlformats.org/officeDocument/2006/relationships/image" Target="../media/image11.png"/><Relationship Id="rId2" Type="http://schemas.openxmlformats.org/officeDocument/2006/relationships/tags" Target="../tags/tag22.xml"/><Relationship Id="rId1" Type="http://schemas.openxmlformats.org/officeDocument/2006/relationships/customXml" Target="../../customXml/item6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customXml" Target="../../customXml/item4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customXml" Target="../../customXml/item62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customXml" Target="../../customXml/item64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customXml" Target="../../customXml/item65.xml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7.xml"/><Relationship Id="rId7" Type="http://schemas.openxmlformats.org/officeDocument/2006/relationships/image" Target="../media/image11.png"/><Relationship Id="rId2" Type="http://schemas.openxmlformats.org/officeDocument/2006/relationships/tags" Target="../tags/tag28.xml"/><Relationship Id="rId1" Type="http://schemas.openxmlformats.org/officeDocument/2006/relationships/customXml" Target="../../customXml/item6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customXml" Target="../../customXml/item68.xml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customXml" Target="../../customXml/item69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customXml" Target="../../customXml/item43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customXml" Target="../../customXml/item4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customXml" Target="../../customXml/item45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customXml" Target="../../customXml/item46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Set">
            <a:extLst>
              <a:ext uri="{FF2B5EF4-FFF2-40B4-BE49-F238E27FC236}">
                <a16:creationId xmlns:a16="http://schemas.microsoft.com/office/drawing/2014/main" id="{B74EC50B-74A1-40B0-B778-6A07D625960C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38400"/>
            <a:ext cx="1800000" cy="216000"/>
          </a:xfrm>
          <a:prstGeom prst="rect">
            <a:avLst/>
          </a:prstGeom>
        </p:spPr>
      </p:pic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F8E41D-A45A-4582-92C6-F058493917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494" y="1051717"/>
            <a:ext cx="4646614" cy="25391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7200" kern="2400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MAIN TITLE HEADER - IMPACT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C86496-8BFD-4594-B86C-01EDCC2118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4" y="3717231"/>
            <a:ext cx="4646614" cy="3828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2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Add presentation subtitle – Arial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5E975-DECA-4F83-AE39-1D3AAAE6192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8774" y="4100125"/>
            <a:ext cx="1722439" cy="365125"/>
          </a:xfrm>
        </p:spPr>
        <p:txBody>
          <a:bodyPr anchor="t" anchorCtr="0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EA3693F-4C25-4FFB-8ED3-792B48409C60}" type="datetime6">
              <a:rPr lang="en-GB" smtClean="0"/>
              <a:t>August 21</a:t>
            </a:fld>
            <a:endParaRPr lang="en-GB" dirty="0"/>
          </a:p>
        </p:txBody>
      </p:sp>
      <p:pic>
        <p:nvPicPr>
          <p:cNvPr id="7" name="Picture 6" descr="A person jumping off a boat&#10;&#10;Description automatically generated with medium confidence">
            <a:extLst>
              <a:ext uri="{FF2B5EF4-FFF2-40B4-BE49-F238E27FC236}">
                <a16:creationId xmlns:a16="http://schemas.microsoft.com/office/drawing/2014/main" id="{129324C6-842C-4F64-8DA7-700AE3F59B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ceholder 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F8E41D-A45A-4582-92C6-F058493917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451" y="1051717"/>
            <a:ext cx="4646614" cy="25391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7200" kern="2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MAIN TITLE HEADER - IMPACT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C86496-8BFD-4594-B86C-01EDCC2118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4" y="3717231"/>
            <a:ext cx="4646614" cy="3828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presentation subtitle – Arial</a:t>
            </a:r>
          </a:p>
        </p:txBody>
      </p:sp>
      <p:pic>
        <p:nvPicPr>
          <p:cNvPr id="6" name="ImageSet">
            <a:extLst>
              <a:ext uri="{FF2B5EF4-FFF2-40B4-BE49-F238E27FC236}">
                <a16:creationId xmlns:a16="http://schemas.microsoft.com/office/drawing/2014/main" id="{603FF195-FD5D-4B78-BC6B-7615F43FE192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38400"/>
            <a:ext cx="1800000" cy="216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F3EEB1F-58D8-4C30-8E9B-9C01A66778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0228" y="0"/>
            <a:ext cx="61017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4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Oliv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349D4E-6E3D-4E4A-BD14-81B473612D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5141975"/>
            <a:ext cx="4802942" cy="5000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 – Arial 16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2600C-E9D9-4BA6-B706-60EB6A40A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494" y="3449204"/>
            <a:ext cx="8550842" cy="1692771"/>
          </a:xfrm>
        </p:spPr>
        <p:txBody>
          <a:bodyPr anchor="b" anchorCtr="0">
            <a:spAutoFit/>
          </a:bodyPr>
          <a:lstStyle>
            <a:lvl1pPr>
              <a:lnSpc>
                <a:spcPts val="6600"/>
              </a:lnSpc>
              <a:defRPr lang="en-GB" sz="7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Divider slide header Impact 72/66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128D3-C23B-4860-9C6E-3DB1A5C1D8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0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Co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349D4E-6E3D-4E4A-BD14-81B473612D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5141975"/>
            <a:ext cx="4802942" cy="5000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 – Arial 16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2600C-E9D9-4BA6-B706-60EB6A40A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494" y="3449204"/>
            <a:ext cx="8550842" cy="1692771"/>
          </a:xfrm>
        </p:spPr>
        <p:txBody>
          <a:bodyPr anchor="b" anchorCtr="0">
            <a:spAutoFit/>
          </a:bodyPr>
          <a:lstStyle>
            <a:lvl1pPr>
              <a:lnSpc>
                <a:spcPts val="6600"/>
              </a:lnSpc>
              <a:defRPr lang="en-GB" sz="7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Divider slide header Impact 72/66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E9D59-A868-4A9A-85F5-0C30440055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55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349D4E-6E3D-4E4A-BD14-81B473612D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5141975"/>
            <a:ext cx="4802942" cy="5000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 – Arial 16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2600C-E9D9-4BA6-B706-60EB6A40A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494" y="3449204"/>
            <a:ext cx="8550842" cy="1692771"/>
          </a:xfrm>
        </p:spPr>
        <p:txBody>
          <a:bodyPr anchor="b" anchorCtr="0">
            <a:spAutoFit/>
          </a:bodyPr>
          <a:lstStyle>
            <a:lvl1pPr>
              <a:lnSpc>
                <a:spcPts val="6600"/>
              </a:lnSpc>
              <a:defRPr lang="en-GB" sz="7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Divider slide header Impact 72/66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67702-63B9-4304-A756-1028044ED4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349D4E-6E3D-4E4A-BD14-81B473612D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5141975"/>
            <a:ext cx="4802942" cy="5000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Subtitle – Arial 16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2600C-E9D9-4BA6-B706-60EB6A40A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494" y="3449200"/>
            <a:ext cx="8550842" cy="1692771"/>
          </a:xfrm>
        </p:spPr>
        <p:txBody>
          <a:bodyPr anchor="b" anchorCtr="0">
            <a:spAutoFit/>
          </a:bodyPr>
          <a:lstStyle>
            <a:lvl1pPr>
              <a:lnSpc>
                <a:spcPts val="6600"/>
              </a:lnSpc>
              <a:defRPr lang="en-GB" sz="72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Divider slide header Impact 72/66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2AE574-3FC5-482E-8C61-9D2DBC61CF5D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Set">
            <a:extLst>
              <a:ext uri="{FF2B5EF4-FFF2-40B4-BE49-F238E27FC236}">
                <a16:creationId xmlns:a16="http://schemas.microsoft.com/office/drawing/2014/main" id="{6C905567-F146-4963-98B7-42ACD1BB15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137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FC70-8A62-4FE0-BF7C-F5DF9D5BEE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349D4E-6E3D-4E4A-BD14-81B473612D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5141975"/>
            <a:ext cx="4802942" cy="5000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 – Arial 16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2600C-E9D9-4BA6-B706-60EB6A40A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494" y="3449204"/>
            <a:ext cx="8550842" cy="1692771"/>
          </a:xfrm>
        </p:spPr>
        <p:txBody>
          <a:bodyPr anchor="b" anchorCtr="0">
            <a:spAutoFit/>
          </a:bodyPr>
          <a:lstStyle>
            <a:lvl1pPr>
              <a:lnSpc>
                <a:spcPts val="6600"/>
              </a:lnSpc>
              <a:defRPr lang="en-GB" sz="7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Divider slide header Impact 72/66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47D93-EACE-4A66-85D1-153E853D429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3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Content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AB8A1-D193-410E-9059-4C102CCCFBB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E9162E5D-DCAE-49CB-9F0A-FBB7557324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4012" y="1729050"/>
            <a:ext cx="11477625" cy="419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3B41B-C086-4653-BCDA-C60306745A1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2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ic Content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AB8A1-D193-410E-9059-4C102CCCFBB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E9162E5D-DCAE-49CB-9F0A-FBB7557324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4012" y="1729050"/>
            <a:ext cx="11477625" cy="4197087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28FBC-FE05-458D-8AAA-620D03FF345D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Set">
            <a:extLst>
              <a:ext uri="{FF2B5EF4-FFF2-40B4-BE49-F238E27FC236}">
                <a16:creationId xmlns:a16="http://schemas.microsoft.com/office/drawing/2014/main" id="{149E0909-BBF6-4C75-83A4-0905B473459D}"/>
              </a:ext>
            </a:extLst>
          </p:cNvPr>
          <p:cNvPicPr>
            <a:picLocks noChangeAspect="1"/>
          </p:cNvPicPr>
          <p:nvPr userDrawn="1">
            <p:custDataLst>
              <p:custData r:id="rId3"/>
              <p:tags r:id="rId4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13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C5E49-0E0D-407B-B8D7-8BD2DF17661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69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S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AB8A1-D193-410E-9059-4C102CCCFBB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E9162E5D-DCAE-49CB-9F0A-FBB7557324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4013" y="1729050"/>
            <a:ext cx="5627688" cy="419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53101FB4-881A-4142-82D6-5358BB7AC5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10301" y="1729050"/>
            <a:ext cx="5627688" cy="419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6096010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55363-AA4F-4E55-BA74-78E0277BEF4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AB8A1-D193-410E-9059-4C102CCCFBB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E9162E5D-DCAE-49CB-9F0A-FBB7557324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4013" y="1729050"/>
            <a:ext cx="5627688" cy="4197087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28FBC-FE05-458D-8AAA-620D03FF345D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Set">
            <a:extLst>
              <a:ext uri="{FF2B5EF4-FFF2-40B4-BE49-F238E27FC236}">
                <a16:creationId xmlns:a16="http://schemas.microsoft.com/office/drawing/2014/main" id="{149E0909-BBF6-4C75-83A4-0905B473459D}"/>
              </a:ext>
            </a:extLst>
          </p:cNvPr>
          <p:cNvPicPr>
            <a:picLocks noChangeAspect="1"/>
          </p:cNvPicPr>
          <p:nvPr userDrawn="1">
            <p:custDataLst>
              <p:custData r:id="rId3"/>
              <p:tags r:id="rId4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1370"/>
          </a:xfrm>
          <a:prstGeom prst="rect">
            <a:avLst/>
          </a:prstGeom>
        </p:spPr>
      </p:pic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53050A12-5392-4667-93EE-2CA9D6BAF5D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03949" y="1729050"/>
            <a:ext cx="5627688" cy="4197087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ACC13-1A43-409F-AD52-CBAEAAB89BE1}"/>
              </a:ext>
            </a:extLst>
          </p:cNvPr>
          <p:cNvCxnSpPr>
            <a:cxnSpLocks/>
          </p:cNvCxnSpPr>
          <p:nvPr userDrawn="1"/>
        </p:nvCxnSpPr>
        <p:spPr>
          <a:xfrm>
            <a:off x="6096010" y="1729050"/>
            <a:ext cx="0" cy="419805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B5303-5C1A-40A5-876A-533028D300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Set">
            <a:extLst>
              <a:ext uri="{FF2B5EF4-FFF2-40B4-BE49-F238E27FC236}">
                <a16:creationId xmlns:a16="http://schemas.microsoft.com/office/drawing/2014/main" id="{B74EC50B-74A1-40B0-B778-6A07D625960C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38400"/>
            <a:ext cx="1800000" cy="216000"/>
          </a:xfrm>
          <a:prstGeom prst="rect">
            <a:avLst/>
          </a:prstGeom>
        </p:spPr>
      </p:pic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F8E41D-A45A-4582-92C6-F058493917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494" y="1051717"/>
            <a:ext cx="4646614" cy="25391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7200" kern="2400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MAIN TITLE HEADER - IMPACT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C86496-8BFD-4594-B86C-01EDCC2118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4" y="3717231"/>
            <a:ext cx="4646614" cy="3828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2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Add presentation subtitle – Arial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5E975-DECA-4F83-AE39-1D3AAAE6192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8774" y="4100125"/>
            <a:ext cx="1722439" cy="365125"/>
          </a:xfrm>
        </p:spPr>
        <p:txBody>
          <a:bodyPr anchor="t" anchorCtr="0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EA3693F-4C25-4FFB-8ED3-792B48409C60}" type="datetime6">
              <a:rPr lang="en-GB" smtClean="0"/>
              <a:t>August 21</a:t>
            </a:fld>
            <a:endParaRPr lang="en-GB" dirty="0"/>
          </a:p>
        </p:txBody>
      </p:sp>
      <p:pic>
        <p:nvPicPr>
          <p:cNvPr id="7" name="Picture 6" descr="A person riding a skateboard&#10;&#10;Description automatically generated">
            <a:extLst>
              <a:ext uri="{FF2B5EF4-FFF2-40B4-BE49-F238E27FC236}">
                <a16:creationId xmlns:a16="http://schemas.microsoft.com/office/drawing/2014/main" id="{951D4591-DBCE-4E42-AECA-3F13C22D49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4013" y="1729050"/>
            <a:ext cx="5627688" cy="419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53101FB4-881A-4142-82D6-5358BB7AC5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10301" y="1729050"/>
            <a:ext cx="5627688" cy="419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6096010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2B802-4ADC-47BB-B8C6-CB7F8C3DA1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1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and tex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AB8A1-D193-410E-9059-4C102CCCFBB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E9162E5D-DCAE-49CB-9F0A-FBB7557324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4013" y="3933371"/>
            <a:ext cx="5627688" cy="1992766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808037" indent="0">
              <a:buNone/>
              <a:defRPr/>
            </a:lvl3pPr>
            <a:lvl4pPr marL="1257300" indent="0">
              <a:buNone/>
              <a:defRPr/>
            </a:lvl4pPr>
            <a:lvl5pPr marL="170338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6096010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1F39F-7BB1-4FE4-AF85-8D998F2A868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0363" y="1729050"/>
            <a:ext cx="5621338" cy="220432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35F814A8-DDC1-4F3F-B305-5DD12381D56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949" y="3933371"/>
            <a:ext cx="5627688" cy="1992766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808037" indent="0">
              <a:buNone/>
              <a:defRPr/>
            </a:lvl3pPr>
            <a:lvl4pPr marL="1257300" indent="0">
              <a:buNone/>
              <a:defRPr/>
            </a:lvl4pPr>
            <a:lvl5pPr marL="170338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0247AF-9070-4DCE-83A9-7A6101EB90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10299" y="1729050"/>
            <a:ext cx="5621338" cy="220432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9E05B-63B1-40BA-9E31-2AA29A2221A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4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and text S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4013" y="3933371"/>
            <a:ext cx="5627688" cy="1992766"/>
          </a:xfrm>
          <a:solidFill>
            <a:schemeClr val="tx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808037" indent="0">
              <a:buNone/>
              <a:defRPr>
                <a:solidFill>
                  <a:schemeClr val="bg2"/>
                </a:solidFill>
              </a:defRPr>
            </a:lvl3pPr>
            <a:lvl4pPr marL="1257300" indent="0">
              <a:buNone/>
              <a:defRPr>
                <a:solidFill>
                  <a:schemeClr val="bg2"/>
                </a:solidFill>
              </a:defRPr>
            </a:lvl4pPr>
            <a:lvl5pPr marL="170338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6096010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1F39F-7BB1-4FE4-AF85-8D998F2A868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0363" y="1729050"/>
            <a:ext cx="5621338" cy="220432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35F814A8-DDC1-4F3F-B305-5DD12381D56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949" y="3933371"/>
            <a:ext cx="5627688" cy="1992766"/>
          </a:xfrm>
          <a:solidFill>
            <a:schemeClr val="tx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808037" indent="0">
              <a:buNone/>
              <a:defRPr>
                <a:solidFill>
                  <a:schemeClr val="bg2"/>
                </a:solidFill>
              </a:defRPr>
            </a:lvl3pPr>
            <a:lvl4pPr marL="1257300" indent="0">
              <a:buNone/>
              <a:defRPr>
                <a:solidFill>
                  <a:schemeClr val="bg2"/>
                </a:solidFill>
              </a:defRPr>
            </a:lvl4pPr>
            <a:lvl5pPr marL="170338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0247AF-9070-4DCE-83A9-7A6101EB90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10299" y="1729050"/>
            <a:ext cx="5621338" cy="220432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2E565-BD7A-4CA0-928E-73070934D0B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67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image and tex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4013" y="3933371"/>
            <a:ext cx="5627688" cy="1992766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6096010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1F39F-7BB1-4FE4-AF85-8D998F2A868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0363" y="1729050"/>
            <a:ext cx="5621338" cy="220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35F814A8-DDC1-4F3F-B305-5DD12381D56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949" y="3933371"/>
            <a:ext cx="5627688" cy="1992766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0247AF-9070-4DCE-83A9-7A6101EB90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10299" y="1729050"/>
            <a:ext cx="5621338" cy="220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6D6AB5-367A-4F53-A7AE-3F275288AFE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Set">
            <a:extLst>
              <a:ext uri="{FF2B5EF4-FFF2-40B4-BE49-F238E27FC236}">
                <a16:creationId xmlns:a16="http://schemas.microsoft.com/office/drawing/2014/main" id="{044AF95F-D766-4E9E-8D89-3A7C19BADEDD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1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6650D-7261-453A-8F6B-DBDA1C8593F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82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and tex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5D49186-C567-41AE-9484-0C2B21DCA0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65613" y="1729050"/>
            <a:ext cx="3670296" cy="220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4013" y="3933371"/>
            <a:ext cx="3674442" cy="1992766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4147549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1F39F-7BB1-4FE4-AF85-8D998F2A868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0363" y="1729050"/>
            <a:ext cx="3670296" cy="220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C6F8DBAD-BE2B-42C8-86E3-3F108CD56B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259263" y="3933371"/>
            <a:ext cx="3674442" cy="1992766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0BD2C811-C464-4E37-8E7D-4E60BA477E2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54991" y="3933371"/>
            <a:ext cx="3674442" cy="1992766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95CED16A-348B-4C2A-9316-C431D4B93C2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161341" y="1729050"/>
            <a:ext cx="3670296" cy="220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B65B8B-48F4-4821-8653-838CDFF1BC9D}"/>
              </a:ext>
            </a:extLst>
          </p:cNvPr>
          <p:cNvCxnSpPr>
            <a:cxnSpLocks/>
          </p:cNvCxnSpPr>
          <p:nvPr userDrawn="1"/>
        </p:nvCxnSpPr>
        <p:spPr>
          <a:xfrm>
            <a:off x="8040819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C29E3-7545-4F09-84F4-6BD7FE305A5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8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and text S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5D49186-C567-41AE-9484-0C2B21DCA0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65613" y="1729050"/>
            <a:ext cx="3670296" cy="220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4013" y="3933371"/>
            <a:ext cx="3674442" cy="1992766"/>
          </a:xfrm>
          <a:solidFill>
            <a:schemeClr val="tx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808037" indent="0">
              <a:buNone/>
              <a:defRPr>
                <a:solidFill>
                  <a:schemeClr val="bg2"/>
                </a:solidFill>
              </a:defRPr>
            </a:lvl3pPr>
            <a:lvl4pPr marL="1257300" indent="0">
              <a:buNone/>
              <a:defRPr>
                <a:solidFill>
                  <a:schemeClr val="bg2"/>
                </a:solidFill>
              </a:defRPr>
            </a:lvl4pPr>
            <a:lvl5pPr marL="170338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4147549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1F39F-7BB1-4FE4-AF85-8D998F2A868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0363" y="1729050"/>
            <a:ext cx="3670296" cy="220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C6F8DBAD-BE2B-42C8-86E3-3F108CD56B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259263" y="3933371"/>
            <a:ext cx="3674442" cy="1992766"/>
          </a:xfrm>
          <a:solidFill>
            <a:schemeClr val="tx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808037" indent="0">
              <a:buNone/>
              <a:defRPr>
                <a:solidFill>
                  <a:schemeClr val="bg2"/>
                </a:solidFill>
              </a:defRPr>
            </a:lvl3pPr>
            <a:lvl4pPr marL="1257300" indent="0">
              <a:buNone/>
              <a:defRPr>
                <a:solidFill>
                  <a:schemeClr val="bg2"/>
                </a:solidFill>
              </a:defRPr>
            </a:lvl4pPr>
            <a:lvl5pPr marL="170338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0BD2C811-C464-4E37-8E7D-4E60BA477E2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54991" y="3933371"/>
            <a:ext cx="3674442" cy="1992766"/>
          </a:xfrm>
          <a:solidFill>
            <a:schemeClr val="tx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808037" indent="0">
              <a:buNone/>
              <a:defRPr>
                <a:solidFill>
                  <a:schemeClr val="bg2"/>
                </a:solidFill>
              </a:defRPr>
            </a:lvl3pPr>
            <a:lvl4pPr marL="1257300" indent="0">
              <a:buNone/>
              <a:defRPr>
                <a:solidFill>
                  <a:schemeClr val="bg2"/>
                </a:solidFill>
              </a:defRPr>
            </a:lvl4pPr>
            <a:lvl5pPr marL="170338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95CED16A-348B-4C2A-9316-C431D4B93C2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161341" y="1729050"/>
            <a:ext cx="3670296" cy="220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B65B8B-48F4-4821-8653-838CDFF1BC9D}"/>
              </a:ext>
            </a:extLst>
          </p:cNvPr>
          <p:cNvCxnSpPr>
            <a:cxnSpLocks/>
          </p:cNvCxnSpPr>
          <p:nvPr userDrawn="1"/>
        </p:nvCxnSpPr>
        <p:spPr>
          <a:xfrm>
            <a:off x="8040819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C26A3-3835-40F3-B540-85E80251EA1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3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image and tex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4013" y="3933371"/>
            <a:ext cx="3674442" cy="1992766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6096010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1F39F-7BB1-4FE4-AF85-8D998F2A868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0363" y="1729050"/>
            <a:ext cx="3670296" cy="220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6D6AB5-367A-4F53-A7AE-3F275288AFE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Set">
            <a:extLst>
              <a:ext uri="{FF2B5EF4-FFF2-40B4-BE49-F238E27FC236}">
                <a16:creationId xmlns:a16="http://schemas.microsoft.com/office/drawing/2014/main" id="{044AF95F-D766-4E9E-8D89-3A7C19BADEDD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1370"/>
          </a:xfrm>
          <a:prstGeom prst="rect">
            <a:avLst/>
          </a:prstGeom>
        </p:spPr>
      </p:pic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C6F8DBAD-BE2B-42C8-86E3-3F108CD56B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259263" y="3933371"/>
            <a:ext cx="3674442" cy="1992766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5D49186-C567-41AE-9484-0C2B21DCA0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65613" y="1729050"/>
            <a:ext cx="3670296" cy="220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0BD2C811-C464-4E37-8E7D-4E60BA477E2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54991" y="3933371"/>
            <a:ext cx="3674442" cy="1992766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95CED16A-348B-4C2A-9316-C431D4B93C2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161341" y="1729050"/>
            <a:ext cx="3670296" cy="220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A0B28B-6A37-49BD-8DD4-EA0D7180DBB7}"/>
              </a:ext>
            </a:extLst>
          </p:cNvPr>
          <p:cNvCxnSpPr>
            <a:cxnSpLocks/>
          </p:cNvCxnSpPr>
          <p:nvPr userDrawn="1"/>
        </p:nvCxnSpPr>
        <p:spPr>
          <a:xfrm>
            <a:off x="4147549" y="1729050"/>
            <a:ext cx="0" cy="419805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5021E0-0911-4FE3-8398-CDED43871E66}"/>
              </a:ext>
            </a:extLst>
          </p:cNvPr>
          <p:cNvCxnSpPr>
            <a:cxnSpLocks/>
          </p:cNvCxnSpPr>
          <p:nvPr userDrawn="1"/>
        </p:nvCxnSpPr>
        <p:spPr>
          <a:xfrm>
            <a:off x="8040819" y="1729050"/>
            <a:ext cx="0" cy="419805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99FD5-19C2-4E69-ABE8-D98D15B4ED4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13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 S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8774" y="1729050"/>
            <a:ext cx="2697163" cy="419708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3168283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1CF4F8A-EF6A-450D-9E9C-9B1D9AE6AE6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84538" y="1729050"/>
            <a:ext cx="2697160" cy="419708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4AED70-338C-418E-B719-70F86358CAC2}"/>
              </a:ext>
            </a:extLst>
          </p:cNvPr>
          <p:cNvCxnSpPr>
            <a:cxnSpLocks/>
          </p:cNvCxnSpPr>
          <p:nvPr userDrawn="1"/>
        </p:nvCxnSpPr>
        <p:spPr>
          <a:xfrm>
            <a:off x="6094066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0A8A35D-553A-4EC6-975A-3E13CD1112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10300" y="1729049"/>
            <a:ext cx="2551001" cy="419708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FB03E6-1CF9-44B6-839B-370A17BC4F4B}"/>
              </a:ext>
            </a:extLst>
          </p:cNvPr>
          <p:cNvCxnSpPr>
            <a:cxnSpLocks/>
          </p:cNvCxnSpPr>
          <p:nvPr userDrawn="1"/>
        </p:nvCxnSpPr>
        <p:spPr>
          <a:xfrm>
            <a:off x="9017229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B3F248B0-5855-4EC8-B580-617DA3BD5F4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36084" y="1729050"/>
            <a:ext cx="2695554" cy="419708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92F3D-ADC4-44FB-8DD5-EF4FFA63239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1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8774" y="1729050"/>
            <a:ext cx="2697163" cy="419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3168283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1CF4F8A-EF6A-450D-9E9C-9B1D9AE6AE6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84538" y="1729050"/>
            <a:ext cx="2697160" cy="419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4AED70-338C-418E-B719-70F86358CAC2}"/>
              </a:ext>
            </a:extLst>
          </p:cNvPr>
          <p:cNvCxnSpPr>
            <a:cxnSpLocks/>
          </p:cNvCxnSpPr>
          <p:nvPr userDrawn="1"/>
        </p:nvCxnSpPr>
        <p:spPr>
          <a:xfrm>
            <a:off x="6094066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0A8A35D-553A-4EC6-975A-3E13CD1112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10300" y="1729049"/>
            <a:ext cx="2551001" cy="419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FB03E6-1CF9-44B6-839B-370A17BC4F4B}"/>
              </a:ext>
            </a:extLst>
          </p:cNvPr>
          <p:cNvCxnSpPr>
            <a:cxnSpLocks/>
          </p:cNvCxnSpPr>
          <p:nvPr userDrawn="1"/>
        </p:nvCxnSpPr>
        <p:spPr>
          <a:xfrm>
            <a:off x="9017229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B3F248B0-5855-4EC8-B580-617DA3BD5F4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36084" y="1729050"/>
            <a:ext cx="2695554" cy="419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57F61-BAF7-46CD-873D-8566997857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AB8A1-D193-410E-9059-4C102CCCFBB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E9162E5D-DCAE-49CB-9F0A-FBB7557324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6EA6E1-AF4F-4504-81FC-538102201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58774" y="1729050"/>
            <a:ext cx="2697163" cy="4197087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3168283" y="1729050"/>
            <a:ext cx="0" cy="419805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4AED70-338C-418E-B719-70F86358CAC2}"/>
              </a:ext>
            </a:extLst>
          </p:cNvPr>
          <p:cNvCxnSpPr>
            <a:cxnSpLocks/>
          </p:cNvCxnSpPr>
          <p:nvPr userDrawn="1"/>
        </p:nvCxnSpPr>
        <p:spPr>
          <a:xfrm>
            <a:off x="6094066" y="1729050"/>
            <a:ext cx="0" cy="419805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FB03E6-1CF9-44B6-839B-370A17BC4F4B}"/>
              </a:ext>
            </a:extLst>
          </p:cNvPr>
          <p:cNvCxnSpPr>
            <a:cxnSpLocks/>
          </p:cNvCxnSpPr>
          <p:nvPr userDrawn="1"/>
        </p:nvCxnSpPr>
        <p:spPr>
          <a:xfrm>
            <a:off x="9017229" y="1729050"/>
            <a:ext cx="0" cy="419805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5B09A471-392C-45DD-A3F6-42F0D4DECEE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84538" y="1729050"/>
            <a:ext cx="2697163" cy="4197087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1D25ECBA-516C-4B22-9E6C-D93BFAC4F46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10300" y="1729050"/>
            <a:ext cx="2697163" cy="4197087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F9A5647E-81E6-48E1-823A-6B7358FC302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134475" y="1729050"/>
            <a:ext cx="2697163" cy="4197087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8A83B6-9063-4ABD-AA0A-49FBF7D54DF8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Set">
            <a:extLst>
              <a:ext uri="{FF2B5EF4-FFF2-40B4-BE49-F238E27FC236}">
                <a16:creationId xmlns:a16="http://schemas.microsoft.com/office/drawing/2014/main" id="{84287ACA-460E-4EDE-A5DD-399DA670325A}"/>
              </a:ext>
            </a:extLst>
          </p:cNvPr>
          <p:cNvPicPr>
            <a:picLocks noChangeAspect="1"/>
          </p:cNvPicPr>
          <p:nvPr userDrawn="1">
            <p:custDataLst>
              <p:custData r:id="rId3"/>
              <p:tags r:id="rId4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13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66DE4-53E1-4072-AF30-0FBD22CF8D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5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Set">
            <a:extLst>
              <a:ext uri="{FF2B5EF4-FFF2-40B4-BE49-F238E27FC236}">
                <a16:creationId xmlns:a16="http://schemas.microsoft.com/office/drawing/2014/main" id="{B74EC50B-74A1-40B0-B778-6A07D625960C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38400"/>
            <a:ext cx="1800000" cy="216000"/>
          </a:xfrm>
          <a:prstGeom prst="rect">
            <a:avLst/>
          </a:prstGeom>
        </p:spPr>
      </p:pic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F8E41D-A45A-4582-92C6-F058493917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494" y="1051717"/>
            <a:ext cx="4646614" cy="25391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7200" kern="2400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MAIN TITLE HEADER - IMPACT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C86496-8BFD-4594-B86C-01EDCC2118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4" y="3717231"/>
            <a:ext cx="4646614" cy="3828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Add presentation subtitle – Arial</a:t>
            </a:r>
          </a:p>
        </p:txBody>
      </p:sp>
      <p:pic>
        <p:nvPicPr>
          <p:cNvPr id="6" name="Picture 5" descr="A couple of people swimming in a body of water with trees in the background&#10;&#10;Description automatically generated with low confidence">
            <a:extLst>
              <a:ext uri="{FF2B5EF4-FFF2-40B4-BE49-F238E27FC236}">
                <a16:creationId xmlns:a16="http://schemas.microsoft.com/office/drawing/2014/main" id="{A13EE9BC-54F5-4C38-8080-536D5C4E1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228" y="0"/>
            <a:ext cx="6101772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A46D2-B24F-4BC5-94E5-6ABCD028179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8774" y="4100125"/>
            <a:ext cx="1722439" cy="365125"/>
          </a:xfrm>
        </p:spPr>
        <p:txBody>
          <a:bodyPr anchor="t" anchorCtr="0"/>
          <a:lstStyle>
            <a:lvl1pPr>
              <a:defRPr lang="en-GB" sz="12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BF4EF78-7BBD-49CB-8BDF-A92D4B3F5753}" type="datetime6">
              <a:rPr lang="en-GB" smtClean="0"/>
              <a:t>August 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2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and Text S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AB8A1-D193-410E-9059-4C102CCCFBB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E9162E5D-DCAE-49CB-9F0A-FBB7557324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3168283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4AED70-338C-418E-B719-70F86358CAC2}"/>
              </a:ext>
            </a:extLst>
          </p:cNvPr>
          <p:cNvCxnSpPr>
            <a:cxnSpLocks/>
          </p:cNvCxnSpPr>
          <p:nvPr userDrawn="1"/>
        </p:nvCxnSpPr>
        <p:spPr>
          <a:xfrm>
            <a:off x="6094066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FB03E6-1CF9-44B6-839B-370A17BC4F4B}"/>
              </a:ext>
            </a:extLst>
          </p:cNvPr>
          <p:cNvCxnSpPr>
            <a:cxnSpLocks/>
          </p:cNvCxnSpPr>
          <p:nvPr userDrawn="1"/>
        </p:nvCxnSpPr>
        <p:spPr>
          <a:xfrm>
            <a:off x="9017229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9C121-2100-42A0-900F-2295BAEBE84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4673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E450AA6-42CE-4678-98AB-2E946ACADC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286305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18F92E2-2369-4D30-B537-F19D3926406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07880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A6C3108-9C96-45BA-8121-C9BEF8E9CBA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26996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E1F065D0-C5D8-4062-942A-B273F5214EE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8774" y="3429000"/>
            <a:ext cx="2697163" cy="2497137"/>
          </a:xfrm>
          <a:solidFill>
            <a:schemeClr val="tx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808037" indent="0">
              <a:buNone/>
              <a:defRPr>
                <a:solidFill>
                  <a:schemeClr val="bg2"/>
                </a:solidFill>
              </a:defRPr>
            </a:lvl3pPr>
            <a:lvl4pPr marL="1257300" indent="0">
              <a:buNone/>
              <a:defRPr>
                <a:solidFill>
                  <a:schemeClr val="bg2"/>
                </a:solidFill>
              </a:defRPr>
            </a:lvl4pPr>
            <a:lvl5pPr marL="170338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2E04483B-ECBD-4706-BE3F-5E90F1CC3DB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289574" y="3429000"/>
            <a:ext cx="2697163" cy="2497137"/>
          </a:xfrm>
          <a:solidFill>
            <a:schemeClr val="tx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808037" indent="0">
              <a:buNone/>
              <a:defRPr>
                <a:solidFill>
                  <a:schemeClr val="bg2"/>
                </a:solidFill>
              </a:defRPr>
            </a:lvl3pPr>
            <a:lvl4pPr marL="1257300" indent="0">
              <a:buNone/>
              <a:defRPr>
                <a:solidFill>
                  <a:schemeClr val="bg2"/>
                </a:solidFill>
              </a:defRPr>
            </a:lvl4pPr>
            <a:lvl5pPr marL="170338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BCA25CEC-B935-4213-BB1B-4E18FFC5E40B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10300" y="3429000"/>
            <a:ext cx="2697163" cy="2497137"/>
          </a:xfrm>
          <a:solidFill>
            <a:schemeClr val="tx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808037" indent="0">
              <a:buNone/>
              <a:defRPr>
                <a:solidFill>
                  <a:schemeClr val="bg2"/>
                </a:solidFill>
              </a:defRPr>
            </a:lvl3pPr>
            <a:lvl4pPr marL="1257300" indent="0">
              <a:buNone/>
              <a:defRPr>
                <a:solidFill>
                  <a:schemeClr val="bg2"/>
                </a:solidFill>
              </a:defRPr>
            </a:lvl4pPr>
            <a:lvl5pPr marL="170338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615242D4-7D1E-43CD-B8EA-79DAB8A1144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126996" y="3429000"/>
            <a:ext cx="2697163" cy="2497137"/>
          </a:xfrm>
          <a:solidFill>
            <a:schemeClr val="tx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808037" indent="0">
              <a:buNone/>
              <a:defRPr>
                <a:solidFill>
                  <a:schemeClr val="bg2"/>
                </a:solidFill>
              </a:defRPr>
            </a:lvl3pPr>
            <a:lvl4pPr marL="1257300" indent="0">
              <a:buNone/>
              <a:defRPr>
                <a:solidFill>
                  <a:schemeClr val="bg2"/>
                </a:solidFill>
              </a:defRPr>
            </a:lvl4pPr>
            <a:lvl5pPr marL="1703387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4C285-17CB-4537-A0A7-C195E5E8E9C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1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and Tex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AB8A1-D193-410E-9059-4C102CCCFBB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E9162E5D-DCAE-49CB-9F0A-FBB7557324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3168283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4AED70-338C-418E-B719-70F86358CAC2}"/>
              </a:ext>
            </a:extLst>
          </p:cNvPr>
          <p:cNvCxnSpPr>
            <a:cxnSpLocks/>
          </p:cNvCxnSpPr>
          <p:nvPr userDrawn="1"/>
        </p:nvCxnSpPr>
        <p:spPr>
          <a:xfrm>
            <a:off x="6094066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FB03E6-1CF9-44B6-839B-370A17BC4F4B}"/>
              </a:ext>
            </a:extLst>
          </p:cNvPr>
          <p:cNvCxnSpPr>
            <a:cxnSpLocks/>
          </p:cNvCxnSpPr>
          <p:nvPr userDrawn="1"/>
        </p:nvCxnSpPr>
        <p:spPr>
          <a:xfrm>
            <a:off x="9017229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9C121-2100-42A0-900F-2295BAEBE84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4673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E450AA6-42CE-4678-98AB-2E946ACADC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286305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18F92E2-2369-4D30-B537-F19D3926406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07880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A6C3108-9C96-45BA-8121-C9BEF8E9CBA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26996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97DDC30F-1A3A-481A-9472-0A1EE354616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8774" y="3429000"/>
            <a:ext cx="2697163" cy="2497137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E40CC7F1-C731-4525-BDEB-86397000978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289574" y="3429000"/>
            <a:ext cx="2697163" cy="2497137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DD2F5C5B-D917-45EA-8946-2E9A0849EB9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10300" y="3429000"/>
            <a:ext cx="2697163" cy="2497137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DFAA8CDD-614B-43E0-B2CC-FBCC2F02377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126996" y="3429000"/>
            <a:ext cx="2697163" cy="2497137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C71-FC10-48F8-9D85-6E9C86BCE45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5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0287E-D68C-419F-B12E-E4EE39D7F914}"/>
              </a:ext>
            </a:extLst>
          </p:cNvPr>
          <p:cNvSpPr/>
          <p:nvPr userDrawn="1"/>
        </p:nvSpPr>
        <p:spPr>
          <a:xfrm>
            <a:off x="3273789" y="1711675"/>
            <a:ext cx="2708917" cy="42144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AB8A1-D193-410E-9059-4C102CCCFBB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E9162E5D-DCAE-49CB-9F0A-FBB7557324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3168283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4AED70-338C-418E-B719-70F86358CAC2}"/>
              </a:ext>
            </a:extLst>
          </p:cNvPr>
          <p:cNvCxnSpPr>
            <a:cxnSpLocks/>
          </p:cNvCxnSpPr>
          <p:nvPr userDrawn="1"/>
        </p:nvCxnSpPr>
        <p:spPr>
          <a:xfrm>
            <a:off x="6094066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FB03E6-1CF9-44B6-839B-370A17BC4F4B}"/>
              </a:ext>
            </a:extLst>
          </p:cNvPr>
          <p:cNvCxnSpPr>
            <a:cxnSpLocks/>
          </p:cNvCxnSpPr>
          <p:nvPr userDrawn="1"/>
        </p:nvCxnSpPr>
        <p:spPr>
          <a:xfrm>
            <a:off x="9017229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6F75A86E-D4B5-4B00-9553-75066712E4B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11836" y="2019300"/>
            <a:ext cx="2052637" cy="2052638"/>
          </a:xfrm>
          <a:prstGeom prst="ellipse">
            <a:avLst/>
          </a:prstGeom>
          <a:solidFill>
            <a:srgbClr val="DCE0DE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7F1B9B-1676-4FD2-8682-728BB07C4725}"/>
              </a:ext>
            </a:extLst>
          </p:cNvPr>
          <p:cNvSpPr/>
          <p:nvPr userDrawn="1"/>
        </p:nvSpPr>
        <p:spPr>
          <a:xfrm>
            <a:off x="350627" y="1711675"/>
            <a:ext cx="2708917" cy="42144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9F2802F3-E96C-48D0-956A-BCFE78AECB1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88674" y="2019300"/>
            <a:ext cx="2052637" cy="2052638"/>
          </a:xfrm>
          <a:prstGeom prst="ellipse">
            <a:avLst/>
          </a:prstGeom>
          <a:solidFill>
            <a:srgbClr val="DCE0DE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31E238-417E-4655-A7F3-40948B583A32}"/>
              </a:ext>
            </a:extLst>
          </p:cNvPr>
          <p:cNvSpPr/>
          <p:nvPr userDrawn="1"/>
        </p:nvSpPr>
        <p:spPr>
          <a:xfrm>
            <a:off x="6204952" y="1711675"/>
            <a:ext cx="2708917" cy="42144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ECCFAA14-9DCF-4A23-A28A-9D692FE5452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542999" y="2019300"/>
            <a:ext cx="2052637" cy="2052638"/>
          </a:xfrm>
          <a:prstGeom prst="ellipse">
            <a:avLst/>
          </a:prstGeom>
          <a:solidFill>
            <a:srgbClr val="DCE0DE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5BC24E-79C4-48DE-B4D6-098F33B523FD}"/>
              </a:ext>
            </a:extLst>
          </p:cNvPr>
          <p:cNvSpPr/>
          <p:nvPr userDrawn="1"/>
        </p:nvSpPr>
        <p:spPr>
          <a:xfrm>
            <a:off x="9134475" y="1711675"/>
            <a:ext cx="2708917" cy="42144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0A94F5F6-DB58-410C-8555-CA52D9806BC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450687" y="2019300"/>
            <a:ext cx="2052637" cy="2052638"/>
          </a:xfrm>
          <a:prstGeom prst="ellipse">
            <a:avLst/>
          </a:prstGeom>
          <a:solidFill>
            <a:srgbClr val="DCE0DE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6CC88-2952-4B14-AD7D-264B00809C1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6412" y="4478699"/>
            <a:ext cx="2697163" cy="1447438"/>
          </a:xfrm>
        </p:spPr>
        <p:txBody>
          <a:bodyPr lIns="180000" tIns="180000" rIns="180000" bIns="180000"/>
          <a:lstStyle>
            <a:lvl1pPr marL="457189" indent="-457189">
              <a:buFont typeface="Arial" panose="020B0604020202020204" pitchFamily="34" charset="0"/>
              <a:buChar char="•"/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 marL="1703387" indent="0">
              <a:buNone/>
              <a:defRPr/>
            </a:lvl5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BB55DF60-0F44-4A4F-A7D7-1DB7C2F0004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285821" y="4478699"/>
            <a:ext cx="2697163" cy="1447438"/>
          </a:xfrm>
        </p:spPr>
        <p:txBody>
          <a:bodyPr lIns="180000" tIns="180000" rIns="180000" bIns="180000"/>
          <a:lstStyle>
            <a:lvl1pPr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 marL="1703387" indent="0">
              <a:buNone/>
              <a:defRPr/>
            </a:lvl5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B09B604F-BAC6-4C67-82AD-1AFA8BF120C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04952" y="4478699"/>
            <a:ext cx="2697163" cy="1447438"/>
          </a:xfrm>
        </p:spPr>
        <p:txBody>
          <a:bodyPr lIns="180000" tIns="180000" rIns="180000" bIns="180000"/>
          <a:lstStyle>
            <a:lvl1pPr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 marL="1703387" indent="0">
              <a:buNone/>
              <a:defRPr/>
            </a:lvl5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9DD2C72-89D7-49FB-AE1C-04128F09202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46229" y="4478699"/>
            <a:ext cx="2697163" cy="1447438"/>
          </a:xfrm>
        </p:spPr>
        <p:txBody>
          <a:bodyPr lIns="180000" tIns="180000" rIns="180000" bIns="180000"/>
          <a:lstStyle>
            <a:lvl1pPr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 marL="1703387" indent="0">
              <a:buNone/>
              <a:defRPr/>
            </a:lvl5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01231-B370-4B8D-BADD-2FF8112663FF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48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and Text White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AB8A1-D193-410E-9059-4C102CCCFBB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E9162E5D-DCAE-49CB-9F0A-FBB7557324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3168283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4AED70-338C-418E-B719-70F86358CAC2}"/>
              </a:ext>
            </a:extLst>
          </p:cNvPr>
          <p:cNvCxnSpPr>
            <a:cxnSpLocks/>
          </p:cNvCxnSpPr>
          <p:nvPr userDrawn="1"/>
        </p:nvCxnSpPr>
        <p:spPr>
          <a:xfrm>
            <a:off x="6094066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FB03E6-1CF9-44B6-839B-370A17BC4F4B}"/>
              </a:ext>
            </a:extLst>
          </p:cNvPr>
          <p:cNvCxnSpPr>
            <a:cxnSpLocks/>
          </p:cNvCxnSpPr>
          <p:nvPr userDrawn="1"/>
        </p:nvCxnSpPr>
        <p:spPr>
          <a:xfrm>
            <a:off x="9017229" y="1729050"/>
            <a:ext cx="0" cy="41980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9C121-2100-42A0-900F-2295BAEBE84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4673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E450AA6-42CE-4678-98AB-2E946ACADC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286305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18F92E2-2369-4D30-B537-F19D3926406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07880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A6C3108-9C96-45BA-8121-C9BEF8E9CBA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26996" y="1711676"/>
            <a:ext cx="2697995" cy="1717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97DDC30F-1A3A-481A-9472-0A1EE354616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8774" y="3429000"/>
            <a:ext cx="2697163" cy="2497137"/>
          </a:xfrm>
          <a:solidFill>
            <a:schemeClr val="bg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E40CC7F1-C731-4525-BDEB-86397000978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289574" y="3429000"/>
            <a:ext cx="2697163" cy="2497137"/>
          </a:xfrm>
          <a:solidFill>
            <a:schemeClr val="bg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DD2F5C5B-D917-45EA-8946-2E9A0849EB9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10300" y="3429000"/>
            <a:ext cx="2697163" cy="2497137"/>
          </a:xfrm>
          <a:solidFill>
            <a:schemeClr val="bg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DFAA8CDD-614B-43E0-B2CC-FBCC2F02377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126996" y="3429000"/>
            <a:ext cx="2697163" cy="2497137"/>
          </a:xfrm>
          <a:solidFill>
            <a:schemeClr val="bg1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504FC-8279-4351-BA98-01AE16446AA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8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mage and Tex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DAB8A1-D193-410E-9059-4C102CCCFBB7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E9162E5D-DCAE-49CB-9F0A-FBB7557324D1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9C08A8-A657-4089-B93B-D4AD2AAED38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1147696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DCC5F5-5C25-4BE6-B6E7-B7A73BA6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AA87E1-D5FF-430F-9B41-69B85D8CB0E5}"/>
              </a:ext>
            </a:extLst>
          </p:cNvPr>
          <p:cNvCxnSpPr>
            <a:cxnSpLocks/>
          </p:cNvCxnSpPr>
          <p:nvPr userDrawn="1"/>
        </p:nvCxnSpPr>
        <p:spPr>
          <a:xfrm>
            <a:off x="3168283" y="1729050"/>
            <a:ext cx="0" cy="419805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4AED70-338C-418E-B719-70F86358CAC2}"/>
              </a:ext>
            </a:extLst>
          </p:cNvPr>
          <p:cNvCxnSpPr>
            <a:cxnSpLocks/>
          </p:cNvCxnSpPr>
          <p:nvPr userDrawn="1"/>
        </p:nvCxnSpPr>
        <p:spPr>
          <a:xfrm>
            <a:off x="6094066" y="1729050"/>
            <a:ext cx="0" cy="419805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FB03E6-1CF9-44B6-839B-370A17BC4F4B}"/>
              </a:ext>
            </a:extLst>
          </p:cNvPr>
          <p:cNvCxnSpPr>
            <a:cxnSpLocks/>
          </p:cNvCxnSpPr>
          <p:nvPr userDrawn="1"/>
        </p:nvCxnSpPr>
        <p:spPr>
          <a:xfrm>
            <a:off x="9017229" y="1729050"/>
            <a:ext cx="0" cy="419805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8A83B6-9063-4ABD-AA0A-49FBF7D54DF8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Set">
            <a:extLst>
              <a:ext uri="{FF2B5EF4-FFF2-40B4-BE49-F238E27FC236}">
                <a16:creationId xmlns:a16="http://schemas.microsoft.com/office/drawing/2014/main" id="{84287ACA-460E-4EDE-A5DD-399DA670325A}"/>
              </a:ext>
            </a:extLst>
          </p:cNvPr>
          <p:cNvPicPr>
            <a:picLocks noChangeAspect="1"/>
          </p:cNvPicPr>
          <p:nvPr userDrawn="1">
            <p:custDataLst>
              <p:custData r:id="rId3"/>
              <p:tags r:id="rId4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137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9C121-2100-42A0-900F-2295BAEBE84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4673" y="1711676"/>
            <a:ext cx="2697995" cy="171732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E450AA6-42CE-4678-98AB-2E946ACADC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286305" y="1711676"/>
            <a:ext cx="2697995" cy="171732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18F92E2-2369-4D30-B537-F19D3926406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07880" y="1711676"/>
            <a:ext cx="2697995" cy="171732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A6C3108-9C96-45BA-8121-C9BEF8E9CBA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26996" y="1711676"/>
            <a:ext cx="2697995" cy="1717324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7BE8E195-0035-4789-A845-69A2F16262E5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49250" y="3429000"/>
            <a:ext cx="2706687" cy="2497137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E6F452A7-0DDF-4DA0-B912-557ED7F6149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289574" y="3429000"/>
            <a:ext cx="2697163" cy="2497137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4DEF5F21-FF42-438F-8E41-18E8C47084F1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210300" y="3429000"/>
            <a:ext cx="2697163" cy="2497137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F7D0A08E-D507-4046-852B-8FF642592C2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126996" y="3429000"/>
            <a:ext cx="2697163" cy="2497137"/>
          </a:xfrm>
          <a:solidFill>
            <a:schemeClr val="bg2"/>
          </a:solidFill>
        </p:spPr>
        <p:txBody>
          <a:bodyPr lIns="180000" tIns="180000" rIns="180000" bIns="18000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808037" indent="0">
              <a:buNone/>
              <a:defRPr>
                <a:solidFill>
                  <a:schemeClr val="tx1"/>
                </a:solidFill>
              </a:defRPr>
            </a:lvl3pPr>
            <a:lvl4pPr marL="1257300" indent="0">
              <a:buNone/>
              <a:defRPr>
                <a:solidFill>
                  <a:schemeClr val="tx1"/>
                </a:solidFill>
              </a:defRPr>
            </a:lvl4pPr>
            <a:lvl5pPr marL="1703387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0CEF-2307-4E31-925F-2633F96E932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3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&amp; Picture Righ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9CEC3FF4-7E40-4AD1-B730-A1D0C47453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1188" y="360363"/>
            <a:ext cx="4875212" cy="57292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C714FFC-FEFC-4295-B2CB-5356694EAC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636925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9EDE7-4DCD-4808-A702-C084D5D8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33" y="365125"/>
            <a:ext cx="6369254" cy="688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07201B-BE8A-4CDD-B86D-7EF841C55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27989" y="1762809"/>
            <a:ext cx="4456810" cy="3916772"/>
          </a:xfrm>
        </p:spPr>
        <p:txBody>
          <a:bodyPr anchor="ctr"/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51CE8-83A2-43D6-8734-AF29A0494F2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62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&amp; Picture Right S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9CEC3FF4-7E40-4AD1-B730-A1D0C47453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1188" y="360363"/>
            <a:ext cx="4875212" cy="57292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C714FFC-FEFC-4295-B2CB-5356694EAC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4" y="1054100"/>
            <a:ext cx="6369254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9EDE7-4DCD-4808-A702-C084D5D8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33" y="365125"/>
            <a:ext cx="6369254" cy="688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07201B-BE8A-4CDD-B86D-7EF841C55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27989" y="1762809"/>
            <a:ext cx="4456810" cy="3916772"/>
          </a:xfrm>
        </p:spPr>
        <p:txBody>
          <a:bodyPr anchor="ctr"/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2FD13-1042-4FF4-AF60-D5718AFB297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24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&amp; Picture Right Sa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9CEC3FF4-7E40-4AD1-B730-A1D0C47453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1188" y="360363"/>
            <a:ext cx="4875212" cy="572928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C714FFC-FEFC-4295-B2CB-5356694EAC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4" y="1054100"/>
            <a:ext cx="6369254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9EDE7-4DCD-4808-A702-C084D5D8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33" y="365125"/>
            <a:ext cx="6369254" cy="68897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07201B-BE8A-4CDD-B86D-7EF841C55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27989" y="1762809"/>
            <a:ext cx="4456810" cy="3916772"/>
          </a:xfrm>
        </p:spPr>
        <p:txBody>
          <a:bodyPr anchor="ctr"/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8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FDBB50-43FC-497A-90DB-3D2B67E2DD85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C6016B92-25AD-4226-B5BA-B95DCB5678CB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1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02727-00FF-4283-A572-B1E7E9A8937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Right S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9CEC3FF4-7E40-4AD1-B730-A1D0C47453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1188" y="360363"/>
            <a:ext cx="4875212" cy="57292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E76BB4C-81CF-48E3-8BEC-BE544BCACF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4670" y="1536699"/>
            <a:ext cx="6369616" cy="455294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C714FFC-FEFC-4295-B2CB-5356694EAC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4" y="1054100"/>
            <a:ext cx="6369254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9EDE7-4DCD-4808-A702-C084D5D8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33" y="365125"/>
            <a:ext cx="6369254" cy="688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50150-D9ED-47E7-A000-A92C1394967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&amp; Picture Righ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9CEC3FF4-7E40-4AD1-B730-A1D0C47453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1188" y="360363"/>
            <a:ext cx="4875212" cy="572928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E76BB4C-81CF-48E3-8BEC-BE544BCACF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4670" y="1536699"/>
            <a:ext cx="6369616" cy="455294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C714FFC-FEFC-4295-B2CB-5356694EAC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73" y="1054100"/>
            <a:ext cx="6369255" cy="482600"/>
          </a:xfrm>
          <a:prstGeom prst="rect">
            <a:avLst/>
          </a:prstGeom>
        </p:spPr>
        <p:txBody>
          <a:bodyPr/>
          <a:lstStyle>
            <a:lvl1pPr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Secondary header – Arial 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9EDE7-4DCD-4808-A702-C084D5D8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33" y="365125"/>
            <a:ext cx="6369254" cy="68897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1C0D06-0D62-4811-A1BE-FE5FE440F231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Set">
            <a:extLst>
              <a:ext uri="{FF2B5EF4-FFF2-40B4-BE49-F238E27FC236}">
                <a16:creationId xmlns:a16="http://schemas.microsoft.com/office/drawing/2014/main" id="{29310C4A-ACF3-40E3-9E43-1F8B8AE20973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1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CD9A8-3369-4BC0-8D23-2EED1FDD518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6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 Imag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Set">
            <a:extLst>
              <a:ext uri="{FF2B5EF4-FFF2-40B4-BE49-F238E27FC236}">
                <a16:creationId xmlns:a16="http://schemas.microsoft.com/office/drawing/2014/main" id="{B74EC50B-74A1-40B0-B778-6A07D625960C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38400"/>
            <a:ext cx="1800000" cy="216000"/>
          </a:xfrm>
          <a:prstGeom prst="rect">
            <a:avLst/>
          </a:prstGeom>
        </p:spPr>
      </p:pic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F8E41D-A45A-4582-92C6-F058493917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494" y="1051717"/>
            <a:ext cx="4646614" cy="25391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7200" kern="2400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MAIN TITLE HEADER - IMPACT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C86496-8BFD-4594-B86C-01EDCC2118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4" y="3717231"/>
            <a:ext cx="4646614" cy="3828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Add presentation subtitle – Arial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A46D2-B24F-4BC5-94E5-6ABCD028179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8774" y="4100125"/>
            <a:ext cx="1722439" cy="365125"/>
          </a:xfrm>
        </p:spPr>
        <p:txBody>
          <a:bodyPr anchor="t" anchorCtr="0"/>
          <a:lstStyle>
            <a:lvl1pPr>
              <a:defRPr lang="en-GB" sz="12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BF4EF78-7BBD-49CB-8BDF-A92D4B3F5753}" type="datetime6">
              <a:rPr lang="en-GB" smtClean="0"/>
              <a:t>August 21</a:t>
            </a:fld>
            <a:endParaRPr lang="en-GB" dirty="0"/>
          </a:p>
        </p:txBody>
      </p:sp>
      <p:pic>
        <p:nvPicPr>
          <p:cNvPr id="8" name="Picture 7" descr="A person swimming in a pool&#10;&#10;Description automatically generated with low confidence">
            <a:extLst>
              <a:ext uri="{FF2B5EF4-FFF2-40B4-BE49-F238E27FC236}">
                <a16:creationId xmlns:a16="http://schemas.microsoft.com/office/drawing/2014/main" id="{FB3BA364-4628-433F-BFE2-22B0B733E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1772" y="0"/>
            <a:ext cx="609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Slide Olive and Sand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14F5-DA2D-4FB9-A045-5542E29D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864" y="365125"/>
            <a:ext cx="3515773" cy="13639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BE994-B51F-496E-AEA7-6CD01986D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5325" y="1728788"/>
            <a:ext cx="3516313" cy="4289457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9905DA7-FEF7-4ECC-AD19-83B370462D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5"/>
            <a:ext cx="7572375" cy="565947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264D-3E53-4854-8E1B-F3F993BF11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26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Slide Sand and Whit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14F5-DA2D-4FB9-A045-5542E29D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864" y="365125"/>
            <a:ext cx="3515773" cy="13639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BE994-B51F-496E-AEA7-6CD01986D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5325" y="1728788"/>
            <a:ext cx="3516313" cy="4289457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9905DA7-FEF7-4ECC-AD19-83B370462D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5"/>
            <a:ext cx="7572375" cy="565947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93EDF-EC7A-4D39-998B-00B2A30B11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6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D4C45-48C9-4BA8-A23E-1EB2B90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3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F8E41D-A45A-4582-92C6-F058493917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494" y="1051717"/>
            <a:ext cx="4646614" cy="25391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7200" kern="2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MAIN TITLE HEADER - IMPACT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C86496-8BFD-4594-B86C-01EDCC2118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4" y="3717231"/>
            <a:ext cx="4646614" cy="3828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presentation subtitle – Arial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A46D2-B24F-4BC5-94E5-6ABCD028179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8774" y="4100125"/>
            <a:ext cx="1722439" cy="365125"/>
          </a:xfrm>
        </p:spPr>
        <p:txBody>
          <a:bodyPr anchor="t" anchorCtr="0"/>
          <a:lstStyle>
            <a:lvl1pPr>
              <a:defRPr lang="en-GB" sz="12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BF4EF78-7BBD-49CB-8BDF-A92D4B3F5753}" type="datetime6">
              <a:rPr lang="en-GB" smtClean="0"/>
              <a:t>August 21</a:t>
            </a:fld>
            <a:endParaRPr lang="en-GB" dirty="0"/>
          </a:p>
        </p:txBody>
      </p:sp>
      <p:pic>
        <p:nvPicPr>
          <p:cNvPr id="7" name="ImageSet">
            <a:extLst>
              <a:ext uri="{FF2B5EF4-FFF2-40B4-BE49-F238E27FC236}">
                <a16:creationId xmlns:a16="http://schemas.microsoft.com/office/drawing/2014/main" id="{1AF13607-5210-4A75-AD40-E28EEA3A3865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38400"/>
            <a:ext cx="1800000" cy="2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10255-D814-4BCC-8024-548BD2A181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228" y="0"/>
            <a:ext cx="6101772" cy="68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and Alt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F8E41D-A45A-4582-92C6-F058493917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494" y="1051717"/>
            <a:ext cx="4646614" cy="25391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7200" kern="2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MAIN TITLE HEADER - IMPACT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C86496-8BFD-4594-B86C-01EDCC2118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4" y="3717231"/>
            <a:ext cx="4646614" cy="3828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presentation subtitle – Arial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A46D2-B24F-4BC5-94E5-6ABCD028179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8774" y="4100125"/>
            <a:ext cx="1722439" cy="365125"/>
          </a:xfrm>
        </p:spPr>
        <p:txBody>
          <a:bodyPr anchor="t" anchorCtr="0"/>
          <a:lstStyle>
            <a:lvl1pPr>
              <a:defRPr lang="en-GB" sz="12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BF4EF78-7BBD-49CB-8BDF-A92D4B3F5753}" type="datetime6">
              <a:rPr lang="en-GB" smtClean="0"/>
              <a:t>August 21</a:t>
            </a:fld>
            <a:endParaRPr lang="en-GB" dirty="0"/>
          </a:p>
        </p:txBody>
      </p:sp>
      <p:pic>
        <p:nvPicPr>
          <p:cNvPr id="7" name="ImageSet">
            <a:extLst>
              <a:ext uri="{FF2B5EF4-FFF2-40B4-BE49-F238E27FC236}">
                <a16:creationId xmlns:a16="http://schemas.microsoft.com/office/drawing/2014/main" id="{1AF13607-5210-4A75-AD40-E28EEA3A3865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38400"/>
            <a:ext cx="1800000" cy="216000"/>
          </a:xfrm>
          <a:prstGeom prst="rect">
            <a:avLst/>
          </a:prstGeom>
        </p:spPr>
      </p:pic>
      <p:pic>
        <p:nvPicPr>
          <p:cNvPr id="8" name="Picture 7" descr="A group of women wearing colorful dresses&#10;&#10;Description automatically generated with low confidence">
            <a:extLst>
              <a:ext uri="{FF2B5EF4-FFF2-40B4-BE49-F238E27FC236}">
                <a16:creationId xmlns:a16="http://schemas.microsoft.com/office/drawing/2014/main" id="{D3D32416-DC8A-4621-83B3-DA62D3917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228" y="0"/>
            <a:ext cx="61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Sand Alt Imag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F8E41D-A45A-4582-92C6-F058493917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494" y="1051717"/>
            <a:ext cx="4646614" cy="25391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7200" kern="2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MAIN TITLE HEADER - IMPACT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C86496-8BFD-4594-B86C-01EDCC2118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4" y="3717231"/>
            <a:ext cx="4646614" cy="3828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presentation subtitle – Arial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A46D2-B24F-4BC5-94E5-6ABCD028179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58774" y="4100125"/>
            <a:ext cx="1722439" cy="365125"/>
          </a:xfrm>
        </p:spPr>
        <p:txBody>
          <a:bodyPr anchor="t" anchorCtr="0"/>
          <a:lstStyle>
            <a:lvl1pPr>
              <a:defRPr lang="en-GB" sz="12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BF4EF78-7BBD-49CB-8BDF-A92D4B3F5753}" type="datetime6">
              <a:rPr lang="en-GB" smtClean="0"/>
              <a:t>August 21</a:t>
            </a:fld>
            <a:endParaRPr lang="en-GB" dirty="0"/>
          </a:p>
        </p:txBody>
      </p:sp>
      <p:pic>
        <p:nvPicPr>
          <p:cNvPr id="7" name="ImageSet">
            <a:extLst>
              <a:ext uri="{FF2B5EF4-FFF2-40B4-BE49-F238E27FC236}">
                <a16:creationId xmlns:a16="http://schemas.microsoft.com/office/drawing/2014/main" id="{1AF13607-5210-4A75-AD40-E28EEA3A3865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38400"/>
            <a:ext cx="1800000" cy="216000"/>
          </a:xfrm>
          <a:prstGeom prst="rect">
            <a:avLst/>
          </a:prstGeom>
        </p:spPr>
      </p:pic>
      <p:pic>
        <p:nvPicPr>
          <p:cNvPr id="9" name="Picture 8" descr="A person surfing on the waves&#10;&#10;Description automatically generated with medium confidence">
            <a:extLst>
              <a:ext uri="{FF2B5EF4-FFF2-40B4-BE49-F238E27FC236}">
                <a16:creationId xmlns:a16="http://schemas.microsoft.com/office/drawing/2014/main" id="{2E8FA2F0-1F44-434D-B6BB-3D24FEBFE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0228" y="0"/>
            <a:ext cx="610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ceholder 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Set">
            <a:extLst>
              <a:ext uri="{FF2B5EF4-FFF2-40B4-BE49-F238E27FC236}">
                <a16:creationId xmlns:a16="http://schemas.microsoft.com/office/drawing/2014/main" id="{B74EC50B-74A1-40B0-B778-6A07D625960C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38400"/>
            <a:ext cx="1800000" cy="216000"/>
          </a:xfrm>
          <a:prstGeom prst="rect">
            <a:avLst/>
          </a:prstGeom>
        </p:spPr>
      </p:pic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F8E41D-A45A-4582-92C6-F058493917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451" y="1051717"/>
            <a:ext cx="4646614" cy="25391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7200" kern="2400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MAIN TITLE HEADER - IMPACT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C86496-8BFD-4594-B86C-01EDCC2118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4" y="3717231"/>
            <a:ext cx="4646614" cy="3828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Add presentation subtitle – Arial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878D-4306-4243-99CA-C863FA8F20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0228" y="0"/>
            <a:ext cx="61017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06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ceholder Title Slide Sa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6F8E41D-A45A-4582-92C6-F058493917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451" y="1051717"/>
            <a:ext cx="4646614" cy="25391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7200" kern="2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MAIN TITLE HEADER - IMPACT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C86496-8BFD-4594-B86C-01EDCC2118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4" y="3717231"/>
            <a:ext cx="4646614" cy="38289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presentation subtitle – Arial</a:t>
            </a:r>
          </a:p>
        </p:txBody>
      </p:sp>
      <p:pic>
        <p:nvPicPr>
          <p:cNvPr id="6" name="ImageSet">
            <a:extLst>
              <a:ext uri="{FF2B5EF4-FFF2-40B4-BE49-F238E27FC236}">
                <a16:creationId xmlns:a16="http://schemas.microsoft.com/office/drawing/2014/main" id="{603FF195-FD5D-4B78-BC6B-7615F43FE192}"/>
              </a:ext>
            </a:extLst>
          </p:cNvPr>
          <p:cNvPicPr>
            <a:picLocks noChangeAspect="1"/>
          </p:cNvPicPr>
          <p:nvPr userDrawn="1">
            <p:custDataLst>
              <p:custData r:id="rId1"/>
              <p:tags r:id="rId2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338400"/>
            <a:ext cx="1800000" cy="216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A22180F-A425-446A-B81F-662E0C3C49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0228" y="0"/>
            <a:ext cx="6101772" cy="6858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0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customXml" Target="../../customXml/item3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0E278D-EE45-4D7D-B51D-C2DD5C67373B}"/>
              </a:ext>
            </a:extLst>
          </p:cNvPr>
          <p:cNvCxnSpPr>
            <a:cxnSpLocks/>
          </p:cNvCxnSpPr>
          <p:nvPr userDrawn="1"/>
        </p:nvCxnSpPr>
        <p:spPr>
          <a:xfrm>
            <a:off x="355033" y="6301583"/>
            <a:ext cx="114769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Set">
            <a:extLst>
              <a:ext uri="{FF2B5EF4-FFF2-40B4-BE49-F238E27FC236}">
                <a16:creationId xmlns:a16="http://schemas.microsoft.com/office/drawing/2014/main" id="{F8F06778-4B52-4404-8D90-5CF520144736}"/>
              </a:ext>
            </a:extLst>
          </p:cNvPr>
          <p:cNvPicPr>
            <a:picLocks noChangeAspect="1"/>
          </p:cNvPicPr>
          <p:nvPr userDrawn="1">
            <p:custDataLst>
              <p:custData r:id="rId44"/>
              <p:tags r:id="rId45"/>
            </p:custDataLst>
          </p:nvPr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" y="6408000"/>
            <a:ext cx="252000" cy="252000"/>
          </a:xfrm>
          <a:prstGeom prst="rect">
            <a:avLst/>
          </a:prstGeom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6E27FA6-BAD8-4B15-A67D-59FC29DC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32" y="365125"/>
            <a:ext cx="11476605" cy="688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HEADLINE </a:t>
            </a:r>
            <a:r>
              <a:rPr lang="en-US" dirty="0" err="1"/>
              <a:t>IMPACt</a:t>
            </a:r>
            <a:r>
              <a:rPr lang="en-US" dirty="0"/>
              <a:t> 36/36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D0013-6EC0-48A0-8605-D53F154B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33" y="1729051"/>
            <a:ext cx="11476605" cy="4447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EB71-BF20-4396-BCE0-9F8AE8EE4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24301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3497C2B-6B8C-47D8-A976-FDC0DE2E3FC0}" type="datetime6">
              <a:rPr lang="en-GB" smtClean="0"/>
              <a:t>August 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BE2F5-F350-43D1-A511-A2A4EC681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B9C68-CEEC-41F1-BF4C-AB8096D40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1080" y="6356350"/>
            <a:ext cx="83055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3B79EB9-44A4-4195-A8F1-E01CABAAE3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907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827" r:id="rId2"/>
    <p:sldLayoutId id="2147483788" r:id="rId3"/>
    <p:sldLayoutId id="2147483796" r:id="rId4"/>
    <p:sldLayoutId id="2147483797" r:id="rId5"/>
    <p:sldLayoutId id="2147483798" r:id="rId6"/>
    <p:sldLayoutId id="2147483828" r:id="rId7"/>
    <p:sldLayoutId id="2147483789" r:id="rId8"/>
    <p:sldLayoutId id="2147483790" r:id="rId9"/>
    <p:sldLayoutId id="2147483791" r:id="rId10"/>
    <p:sldLayoutId id="2147483732" r:id="rId11"/>
    <p:sldLayoutId id="2147483792" r:id="rId12"/>
    <p:sldLayoutId id="2147483793" r:id="rId13"/>
    <p:sldLayoutId id="2147483794" r:id="rId14"/>
    <p:sldLayoutId id="2147483795" r:id="rId15"/>
    <p:sldLayoutId id="2147483800" r:id="rId16"/>
    <p:sldLayoutId id="2147483799" r:id="rId17"/>
    <p:sldLayoutId id="2147483801" r:id="rId18"/>
    <p:sldLayoutId id="2147483802" r:id="rId19"/>
    <p:sldLayoutId id="2147483804" r:id="rId20"/>
    <p:sldLayoutId id="2147483810" r:id="rId21"/>
    <p:sldLayoutId id="2147483811" r:id="rId22"/>
    <p:sldLayoutId id="2147483812" r:id="rId23"/>
    <p:sldLayoutId id="2147483814" r:id="rId24"/>
    <p:sldLayoutId id="2147483815" r:id="rId25"/>
    <p:sldLayoutId id="2147483813" r:id="rId26"/>
    <p:sldLayoutId id="2147483806" r:id="rId27"/>
    <p:sldLayoutId id="2147483805" r:id="rId28"/>
    <p:sldLayoutId id="2147483807" r:id="rId29"/>
    <p:sldLayoutId id="2147483817" r:id="rId30"/>
    <p:sldLayoutId id="2147483818" r:id="rId31"/>
    <p:sldLayoutId id="2147483823" r:id="rId32"/>
    <p:sldLayoutId id="2147483819" r:id="rId33"/>
    <p:sldLayoutId id="2147483816" r:id="rId34"/>
    <p:sldLayoutId id="2147483820" r:id="rId35"/>
    <p:sldLayoutId id="2147483821" r:id="rId36"/>
    <p:sldLayoutId id="2147483822" r:id="rId37"/>
    <p:sldLayoutId id="2147483808" r:id="rId38"/>
    <p:sldLayoutId id="2147483809" r:id="rId39"/>
    <p:sldLayoutId id="2147483785" r:id="rId40"/>
    <p:sldLayoutId id="2147483826" r:id="rId41"/>
    <p:sldLayoutId id="2147483780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9170" rtl="0" eaLnBrk="1" latinLnBrk="0" hangingPunct="1">
        <a:lnSpc>
          <a:spcPts val="3600"/>
        </a:lnSpc>
        <a:spcBef>
          <a:spcPct val="0"/>
        </a:spcBef>
        <a:buNone/>
        <a:defRPr sz="36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58775" algn="l" defTabSz="1219170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449263" algn="l" defTabSz="1219170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446088" algn="l" defTabSz="121917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449263" algn="l" defTabSz="121917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696" userDrawn="1">
          <p15:clr>
            <a:srgbClr val="F26B43"/>
          </p15:clr>
        </p15:guide>
        <p15:guide id="5" pos="840" userDrawn="1">
          <p15:clr>
            <a:srgbClr val="F26B43"/>
          </p15:clr>
        </p15:guide>
        <p15:guide id="6" pos="1311" userDrawn="1">
          <p15:clr>
            <a:srgbClr val="F26B43"/>
          </p15:clr>
        </p15:guide>
        <p15:guide id="7" pos="1455" userDrawn="1">
          <p15:clr>
            <a:srgbClr val="F26B43"/>
          </p15:clr>
        </p15:guide>
        <p15:guide id="8" pos="192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39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53" userDrawn="1">
          <p15:clr>
            <a:srgbClr val="F26B43"/>
          </p15:clr>
        </p15:guide>
        <p15:guide id="13" pos="3297" userDrawn="1">
          <p15:clr>
            <a:srgbClr val="F26B43"/>
          </p15:clr>
        </p15:guide>
        <p15:guide id="14" pos="3768" userDrawn="1">
          <p15:clr>
            <a:srgbClr val="F26B43"/>
          </p15:clr>
        </p15:guide>
        <p15:guide id="15" pos="3912" userDrawn="1">
          <p15:clr>
            <a:srgbClr val="F26B43"/>
          </p15:clr>
        </p15:guide>
        <p15:guide id="16" pos="4382" userDrawn="1">
          <p15:clr>
            <a:srgbClr val="F26B43"/>
          </p15:clr>
        </p15:guide>
        <p15:guide id="17" pos="4526" userDrawn="1">
          <p15:clr>
            <a:srgbClr val="F26B43"/>
          </p15:clr>
        </p15:guide>
        <p15:guide id="18" pos="4996" userDrawn="1">
          <p15:clr>
            <a:srgbClr val="F26B43"/>
          </p15:clr>
        </p15:guide>
        <p15:guide id="19" pos="5140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54" userDrawn="1">
          <p15:clr>
            <a:srgbClr val="F26B43"/>
          </p15:clr>
        </p15:guide>
        <p15:guide id="22" pos="6224" userDrawn="1">
          <p15:clr>
            <a:srgbClr val="F26B43"/>
          </p15:clr>
        </p15:guide>
        <p15:guide id="23" pos="6368" userDrawn="1">
          <p15:clr>
            <a:srgbClr val="F26B43"/>
          </p15:clr>
        </p15:guide>
        <p15:guide id="24" pos="6839" userDrawn="1">
          <p15:clr>
            <a:srgbClr val="F26B43"/>
          </p15:clr>
        </p15:guide>
        <p15:guide id="25" pos="6983" userDrawn="1">
          <p15:clr>
            <a:srgbClr val="F26B43"/>
          </p15:clr>
        </p15:guide>
        <p15:guide id="26" pos="7453" userDrawn="1">
          <p15:clr>
            <a:srgbClr val="F26B43"/>
          </p15:clr>
        </p15:guide>
        <p15:guide id="27" orient="horz" userDrawn="1">
          <p15:clr>
            <a:srgbClr val="F26B43"/>
          </p15:clr>
        </p15:guide>
        <p15:guide id="28" orient="horz" pos="4320" userDrawn="1">
          <p15:clr>
            <a:srgbClr val="F26B43"/>
          </p15:clr>
        </p15:guide>
        <p15:guide id="29" orient="horz" pos="226" userDrawn="1">
          <p15:clr>
            <a:srgbClr val="F26B43"/>
          </p15:clr>
        </p15:guide>
        <p15:guide id="30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855C5E-4F34-4801-A83F-BCFCA248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494" y="1051717"/>
            <a:ext cx="4646614" cy="2539157"/>
          </a:xfrm>
        </p:spPr>
        <p:txBody>
          <a:bodyPr>
            <a:noAutofit/>
          </a:bodyPr>
          <a:lstStyle/>
          <a:p>
            <a:r>
              <a:rPr lang="en-GB" dirty="0"/>
              <a:t>GRAPHQL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2E326-06A0-4619-9DF4-57F4960D00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774" y="3717231"/>
            <a:ext cx="4646614" cy="382894"/>
          </a:xfrm>
        </p:spPr>
        <p:txBody>
          <a:bodyPr/>
          <a:lstStyle/>
          <a:p>
            <a:r>
              <a:rPr lang="en-GB" dirty="0"/>
              <a:t>Scott Plummer Ft. Kerry Gip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1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5D9866-1442-4F42-9076-F76286E774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775" y="1664424"/>
            <a:ext cx="9495439" cy="3529152"/>
          </a:xfrm>
        </p:spPr>
        <p:txBody>
          <a:bodyPr/>
          <a:lstStyle/>
          <a:p>
            <a:pPr lvl="1" indent="0">
              <a:buNone/>
            </a:pPr>
            <a:endParaRPr lang="en-US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GraphQL is a query language that focuses on retrieving data elements</a:t>
            </a:r>
          </a:p>
          <a:p>
            <a:pPr marL="1093788" lvl="1" indent="-285750">
              <a:buFont typeface="Arial" panose="020B0604020202020204" pitchFamily="34" charset="0"/>
              <a:buChar char="•"/>
            </a:pPr>
            <a:r>
              <a:rPr lang="en-US" dirty="0"/>
              <a:t>Allows users to only consume the data that they need </a:t>
            </a:r>
          </a:p>
          <a:p>
            <a:pPr marL="1093788" lvl="1" indent="-285750">
              <a:buFont typeface="Arial" panose="020B0604020202020204" pitchFamily="34" charset="0"/>
              <a:buChar char="•"/>
            </a:pPr>
            <a:r>
              <a:rPr lang="en-US" dirty="0"/>
              <a:t>It makes it easier to aggregate data from multiple sources</a:t>
            </a:r>
          </a:p>
          <a:p>
            <a:pPr marL="1093788" lvl="1" indent="-285750">
              <a:buFont typeface="Arial" panose="020B0604020202020204" pitchFamily="34" charset="0"/>
              <a:buChar char="•"/>
            </a:pPr>
            <a:r>
              <a:rPr lang="en-US" dirty="0"/>
              <a:t>Can handle data from multisource content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REST is used to give web services a structure.</a:t>
            </a:r>
          </a:p>
          <a:p>
            <a:pPr marL="1093788" lvl="1" indent="-285750">
              <a:buFont typeface="Arial" panose="020B0604020202020204" pitchFamily="34" charset="0"/>
              <a:buChar char="•"/>
            </a:pPr>
            <a:r>
              <a:rPr lang="en-US" dirty="0"/>
              <a:t>Allows over and under fetching. </a:t>
            </a:r>
          </a:p>
          <a:p>
            <a:pPr marL="1093788" lvl="1" indent="-285750">
              <a:buFont typeface="Arial" panose="020B0604020202020204" pitchFamily="34" charset="0"/>
              <a:buChar char="•"/>
            </a:pPr>
            <a:r>
              <a:rPr lang="en-US" dirty="0"/>
              <a:t>This causes performance issues and architecture complexity which results in high maintenance and cost of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0B1AC-EF8A-4AF1-9B24-B4CE1960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566967"/>
            <a:ext cx="8550842" cy="846386"/>
          </a:xfrm>
        </p:spPr>
        <p:txBody>
          <a:bodyPr/>
          <a:lstStyle/>
          <a:p>
            <a:r>
              <a:rPr lang="en-GB" dirty="0"/>
              <a:t>What is it?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E09EE-5907-4A52-A873-DE0339EB48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07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F9F8795-F158-4D7D-903A-D90B38CE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519113"/>
            <a:ext cx="10372725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6A077A0-0C7C-4125-91E0-40D2A434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875" y="252382"/>
            <a:ext cx="8550842" cy="846386"/>
          </a:xfrm>
        </p:spPr>
        <p:txBody>
          <a:bodyPr/>
          <a:lstStyle/>
          <a:p>
            <a:r>
              <a:rPr lang="en-GB" dirty="0"/>
              <a:t>REST VS GraphQL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263-AC69-4EF9-AC79-1B6D269989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8A707-D933-4319-93C3-A2372D174531}"/>
              </a:ext>
            </a:extLst>
          </p:cNvPr>
          <p:cNvSpPr txBox="1"/>
          <p:nvPr/>
        </p:nvSpPr>
        <p:spPr>
          <a:xfrm>
            <a:off x="8932377" y="4092606"/>
            <a:ext cx="2749782" cy="5743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80000" tIns="180000" rIns="180000" bIns="180000" rtlCol="0">
            <a:noAutofit/>
          </a:bodyPr>
          <a:lstStyle/>
          <a:p>
            <a:pPr algn="l"/>
            <a:r>
              <a:rPr lang="en-US" sz="1200" dirty="0"/>
              <a:t>Apollo GraphQL Federation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2BA54-496F-43EE-AD13-A84E2F085C46}"/>
              </a:ext>
            </a:extLst>
          </p:cNvPr>
          <p:cNvSpPr txBox="1"/>
          <p:nvPr/>
        </p:nvSpPr>
        <p:spPr>
          <a:xfrm>
            <a:off x="9045393" y="1426135"/>
            <a:ext cx="3048740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User sends out a query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Query is written and connected to a schema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Schema types are then organized in the Federation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Resolvers go and grab the information that was queried from multiple databases in one call</a:t>
            </a:r>
          </a:p>
        </p:txBody>
      </p:sp>
    </p:spTree>
    <p:extLst>
      <p:ext uri="{BB962C8B-B14F-4D97-AF65-F5344CB8AC3E}">
        <p14:creationId xmlns:p14="http://schemas.microsoft.com/office/powerpoint/2010/main" val="258872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05FAA858-1B16-45AE-9F69-A70C31A53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542" y="2539167"/>
            <a:ext cx="5688458" cy="4032153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CE252-655E-432F-86BB-836C678D1A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775" y="1928257"/>
            <a:ext cx="11084542" cy="41104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 panose="020F0502020204030204" pitchFamily="34" charset="0"/>
              </a:rPr>
              <a:t>S</a:t>
            </a:r>
            <a:r>
              <a:rPr lang="en-US" sz="1800" dirty="0">
                <a:effectLst/>
                <a:ea typeface="Calibri" panose="020F0502020204030204" pitchFamily="34" charset="0"/>
              </a:rPr>
              <a:t>etup an Ubuntu Virtual Machine in Azure and loaded up the Apollo GraphQL server that leverages the MongoDB interface to CosmosDB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Query – client specific data that is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– Characterize data and what should be fetched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 – Collection of types </a:t>
            </a:r>
          </a:p>
          <a:p>
            <a:pPr marL="1093788" lvl="1" indent="-285750">
              <a:buFont typeface="Arial" panose="020B0604020202020204" pitchFamily="34" charset="0"/>
              <a:buChar char="•"/>
            </a:pPr>
            <a:r>
              <a:rPr lang="en-US" dirty="0"/>
              <a:t>Defines how a client can access data from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Resolvers  - Collects the data that is requested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GraphiQL</a:t>
            </a:r>
            <a:r>
              <a:rPr lang="en-US" dirty="0"/>
              <a:t> – Built in documentation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14E522-E485-435A-95F7-10A9E5F1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549212"/>
            <a:ext cx="8550842" cy="846386"/>
          </a:xfrm>
        </p:spPr>
        <p:txBody>
          <a:bodyPr/>
          <a:lstStyle/>
          <a:p>
            <a:r>
              <a:rPr lang="en-GB" dirty="0"/>
              <a:t>How it 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845FA-DDCC-4028-9EB1-1F6F375597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8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166A73-C9A0-4AE0-9AF9-AF35A90F1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800358"/>
            <a:ext cx="4621598" cy="2954460"/>
          </a:xfrm>
        </p:spPr>
        <p:txBody>
          <a:bodyPr/>
          <a:lstStyle/>
          <a:p>
            <a:r>
              <a:rPr lang="en-US" sz="1400" b="1" dirty="0">
                <a:solidFill>
                  <a:srgbClr val="93A1A1"/>
                </a:solidFill>
                <a:effectLst/>
              </a:rPr>
              <a:t>const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 </a:t>
            </a:r>
            <a:r>
              <a:rPr lang="en-US" sz="1400" b="0" dirty="0" err="1">
                <a:solidFill>
                  <a:srgbClr val="268BD2"/>
                </a:solidFill>
                <a:effectLst/>
              </a:rPr>
              <a:t>hotelsSchema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 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=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 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new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 </a:t>
            </a:r>
            <a:r>
              <a:rPr lang="en-US" sz="1400" b="0" dirty="0" err="1">
                <a:solidFill>
                  <a:srgbClr val="CB4B16"/>
                </a:solidFill>
                <a:effectLst/>
              </a:rPr>
              <a:t>mongoose</a:t>
            </a:r>
            <a:r>
              <a:rPr lang="en-US" sz="1400" b="0" dirty="0" err="1">
                <a:solidFill>
                  <a:srgbClr val="BBBBBB"/>
                </a:solidFill>
                <a:effectLst/>
              </a:rPr>
              <a:t>.</a:t>
            </a:r>
            <a:r>
              <a:rPr lang="en-US" sz="1400" b="0" dirty="0" err="1">
                <a:solidFill>
                  <a:srgbClr val="CB4B16"/>
                </a:solidFill>
                <a:effectLst/>
              </a:rPr>
              <a:t>Schema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 ({</a:t>
            </a: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 </a:t>
            </a: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    </a:t>
            </a: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     </a:t>
            </a:r>
            <a:r>
              <a:rPr lang="en-US" sz="1400" b="0" dirty="0">
                <a:solidFill>
                  <a:srgbClr val="268BD2"/>
                </a:solidFill>
                <a:effectLst/>
              </a:rPr>
              <a:t>name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: { </a:t>
            </a:r>
            <a:r>
              <a:rPr lang="en-US" sz="1400" b="0" dirty="0">
                <a:solidFill>
                  <a:srgbClr val="CB4B16"/>
                </a:solidFill>
                <a:effectLst/>
              </a:rPr>
              <a:t>type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: 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String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},</a:t>
            </a: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     </a:t>
            </a:r>
            <a:r>
              <a:rPr lang="en-US" sz="1400" b="0" dirty="0">
                <a:solidFill>
                  <a:srgbClr val="268BD2"/>
                </a:solidFill>
                <a:effectLst/>
              </a:rPr>
              <a:t>phone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:  { </a:t>
            </a:r>
            <a:r>
              <a:rPr lang="en-US" sz="1400" b="0" dirty="0">
                <a:solidFill>
                  <a:srgbClr val="CB4B16"/>
                </a:solidFill>
                <a:effectLst/>
              </a:rPr>
              <a:t>type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: 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String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},</a:t>
            </a: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     </a:t>
            </a:r>
            <a:r>
              <a:rPr lang="en-US" sz="1400" b="0" dirty="0">
                <a:solidFill>
                  <a:srgbClr val="268BD2"/>
                </a:solidFill>
                <a:effectLst/>
              </a:rPr>
              <a:t>location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: {</a:t>
            </a: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         </a:t>
            </a:r>
            <a:r>
              <a:rPr lang="en-US" sz="1400" b="0" dirty="0">
                <a:solidFill>
                  <a:srgbClr val="268BD2"/>
                </a:solidFill>
                <a:effectLst/>
              </a:rPr>
              <a:t>type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: </a:t>
            </a:r>
            <a:r>
              <a:rPr lang="en-US" sz="1400" b="0" dirty="0" err="1">
                <a:solidFill>
                  <a:srgbClr val="268BD2"/>
                </a:solidFill>
                <a:effectLst/>
              </a:rPr>
              <a:t>pointSchema</a:t>
            </a:r>
            <a:endParaRPr lang="en-US" sz="1400" b="0" dirty="0">
              <a:solidFill>
                <a:srgbClr val="BBBBBB"/>
              </a:solidFill>
              <a:effectLst/>
            </a:endParaRP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     },</a:t>
            </a: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     </a:t>
            </a:r>
            <a:r>
              <a:rPr lang="en-US" sz="1400" b="0" dirty="0" err="1">
                <a:solidFill>
                  <a:srgbClr val="268BD2"/>
                </a:solidFill>
                <a:effectLst/>
              </a:rPr>
              <a:t>listOfSupplierSpecificData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: [</a:t>
            </a:r>
            <a:r>
              <a:rPr lang="en-US" sz="1400" b="0" dirty="0" err="1">
                <a:solidFill>
                  <a:srgbClr val="268BD2"/>
                </a:solidFill>
                <a:effectLst/>
              </a:rPr>
              <a:t>SupplierDataSchema</a:t>
            </a:r>
            <a:r>
              <a:rPr lang="en-US" sz="1400" b="0" dirty="0">
                <a:solidFill>
                  <a:srgbClr val="BBBBBB"/>
                </a:solidFill>
                <a:effectLst/>
              </a:rPr>
              <a:t>]</a:t>
            </a: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   </a:t>
            </a: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   });</a:t>
            </a:r>
          </a:p>
          <a:p>
            <a:endParaRPr lang="en-US" sz="1400" dirty="0">
              <a:solidFill>
                <a:srgbClr val="BBBBBB"/>
              </a:solidFill>
            </a:endParaRPr>
          </a:p>
          <a:p>
            <a:endParaRPr lang="en-US" sz="1400" b="0" dirty="0">
              <a:solidFill>
                <a:srgbClr val="BBBBBB"/>
              </a:solidFill>
              <a:effectLst/>
            </a:endParaRPr>
          </a:p>
          <a:p>
            <a:endParaRPr lang="en-US" sz="1400" dirty="0">
              <a:solidFill>
                <a:srgbClr val="BBBBBB"/>
              </a:solidFill>
            </a:endParaRP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This is what gets sent to the resolver and defines what sort of information that needs to get pulled and how. </a:t>
            </a:r>
          </a:p>
          <a:p>
            <a:r>
              <a:rPr lang="en-US" sz="1400" b="0" dirty="0">
                <a:solidFill>
                  <a:srgbClr val="BBBBBB"/>
                </a:solidFill>
                <a:effectLst/>
              </a:rPr>
              <a:t>Hotel data is pulled using </a:t>
            </a:r>
            <a:r>
              <a:rPr lang="en-US" sz="1400" dirty="0">
                <a:solidFill>
                  <a:srgbClr val="BBBBBB"/>
                </a:solidFill>
              </a:rPr>
              <a:t>Mongo</a:t>
            </a:r>
            <a:endParaRPr lang="en-US" sz="1400" b="0" dirty="0">
              <a:solidFill>
                <a:srgbClr val="BBBBBB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D5770-1E29-4977-AABF-6CEC557E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69577"/>
            <a:ext cx="8550842" cy="846386"/>
          </a:xfrm>
        </p:spPr>
        <p:txBody>
          <a:bodyPr/>
          <a:lstStyle/>
          <a:p>
            <a:r>
              <a:rPr lang="en-GB" dirty="0" err="1">
                <a:solidFill>
                  <a:srgbClr val="F7E4CB"/>
                </a:solidFill>
              </a:rPr>
              <a:t>SAmple</a:t>
            </a:r>
            <a:r>
              <a:rPr lang="en-GB" dirty="0">
                <a:solidFill>
                  <a:srgbClr val="F7E4CB"/>
                </a:solidFill>
              </a:rPr>
              <a:t> 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2082A-D646-4D71-92F4-982428B960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81D2289-3054-4F59-A166-3B12ED62C114}"/>
              </a:ext>
            </a:extLst>
          </p:cNvPr>
          <p:cNvSpPr txBox="1">
            <a:spLocks/>
          </p:cNvSpPr>
          <p:nvPr/>
        </p:nvSpPr>
        <p:spPr>
          <a:xfrm>
            <a:off x="358775" y="1800358"/>
            <a:ext cx="4621598" cy="2954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8038" indent="-358775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449263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3388" indent="-446088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449263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srgbClr val="859900"/>
                </a:solidFill>
                <a:effectLst/>
              </a:rPr>
              <a:t>type</a:t>
            </a:r>
            <a:r>
              <a:rPr lang="en-US" sz="1400" b="0" dirty="0">
                <a:solidFill>
                  <a:srgbClr val="93A1A1"/>
                </a:solidFill>
                <a:effectLst/>
              </a:rPr>
              <a:t> 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Hotel</a:t>
            </a:r>
            <a:r>
              <a:rPr lang="en-US" sz="1400" b="0" dirty="0">
                <a:solidFill>
                  <a:srgbClr val="93A1A1"/>
                </a:solidFill>
                <a:effectLst/>
              </a:rPr>
              <a:t> {</a:t>
            </a:r>
            <a:endParaRPr lang="en-US" sz="1400" b="0" dirty="0">
              <a:solidFill>
                <a:srgbClr val="BBBBBB"/>
              </a:solidFill>
              <a:effectLst/>
            </a:endParaRPr>
          </a:p>
          <a:p>
            <a:r>
              <a:rPr lang="en-US" sz="1400" b="0" dirty="0">
                <a:solidFill>
                  <a:srgbClr val="93A1A1"/>
                </a:solidFill>
                <a:effectLst/>
              </a:rPr>
              <a:t>      name: 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String</a:t>
            </a:r>
            <a:endParaRPr lang="en-US" sz="1400" b="0" dirty="0">
              <a:solidFill>
                <a:srgbClr val="BBBBBB"/>
              </a:solidFill>
              <a:effectLst/>
            </a:endParaRPr>
          </a:p>
          <a:p>
            <a:r>
              <a:rPr lang="en-US" sz="1400" b="0" dirty="0">
                <a:solidFill>
                  <a:srgbClr val="93A1A1"/>
                </a:solidFill>
                <a:effectLst/>
              </a:rPr>
              <a:t>      location: 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Location</a:t>
            </a:r>
            <a:endParaRPr lang="en-US" sz="1400" b="0" dirty="0">
              <a:solidFill>
                <a:srgbClr val="BBBBBB"/>
              </a:solidFill>
              <a:effectLst/>
            </a:endParaRPr>
          </a:p>
          <a:p>
            <a:r>
              <a:rPr lang="en-US" sz="1400" b="0" dirty="0">
                <a:solidFill>
                  <a:srgbClr val="93A1A1"/>
                </a:solidFill>
                <a:effectLst/>
              </a:rPr>
              <a:t>      phone: 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String</a:t>
            </a:r>
            <a:endParaRPr lang="en-US" sz="1400" b="0" dirty="0">
              <a:solidFill>
                <a:srgbClr val="BBBBBB"/>
              </a:solidFill>
              <a:effectLst/>
            </a:endParaRPr>
          </a:p>
          <a:p>
            <a:r>
              <a:rPr lang="en-US" sz="1400" b="0" dirty="0">
                <a:solidFill>
                  <a:srgbClr val="93A1A1"/>
                </a:solidFill>
                <a:effectLst/>
              </a:rPr>
              <a:t>      </a:t>
            </a:r>
            <a:r>
              <a:rPr lang="en-US" sz="1400" b="0" dirty="0" err="1">
                <a:solidFill>
                  <a:srgbClr val="93A1A1"/>
                </a:solidFill>
                <a:effectLst/>
              </a:rPr>
              <a:t>listOfSupplierSpecificData</a:t>
            </a:r>
            <a:r>
              <a:rPr lang="en-US" sz="1400" b="0" dirty="0">
                <a:solidFill>
                  <a:srgbClr val="93A1A1"/>
                </a:solidFill>
                <a:effectLst/>
              </a:rPr>
              <a:t>: [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Supplier</a:t>
            </a:r>
            <a:r>
              <a:rPr lang="en-US" sz="1400" b="0" dirty="0">
                <a:solidFill>
                  <a:srgbClr val="93A1A1"/>
                </a:solidFill>
                <a:effectLst/>
              </a:rPr>
              <a:t>]</a:t>
            </a:r>
            <a:endParaRPr lang="en-US" sz="1400" b="0" dirty="0">
              <a:solidFill>
                <a:srgbClr val="BBBBBB"/>
              </a:solidFill>
              <a:effectLst/>
            </a:endParaRPr>
          </a:p>
          <a:p>
            <a:r>
              <a:rPr lang="en-US" sz="1400" b="0" dirty="0">
                <a:solidFill>
                  <a:srgbClr val="93A1A1"/>
                </a:solidFill>
                <a:effectLst/>
              </a:rPr>
              <a:t>   }</a:t>
            </a:r>
          </a:p>
          <a:p>
            <a:endParaRPr lang="en-US" sz="1400" dirty="0">
              <a:solidFill>
                <a:srgbClr val="93A1A1"/>
              </a:solidFill>
            </a:endParaRPr>
          </a:p>
          <a:p>
            <a:r>
              <a:rPr lang="en-US" sz="1400" b="0" dirty="0">
                <a:solidFill>
                  <a:srgbClr val="859900"/>
                </a:solidFill>
                <a:effectLst/>
              </a:rPr>
              <a:t>type</a:t>
            </a:r>
            <a:r>
              <a:rPr lang="en-US" sz="1400" b="0" dirty="0">
                <a:solidFill>
                  <a:srgbClr val="93A1A1"/>
                </a:solidFill>
                <a:effectLst/>
              </a:rPr>
              <a:t> 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Location</a:t>
            </a:r>
            <a:r>
              <a:rPr lang="en-US" sz="1400" b="0" dirty="0">
                <a:solidFill>
                  <a:srgbClr val="93A1A1"/>
                </a:solidFill>
                <a:effectLst/>
              </a:rPr>
              <a:t> {</a:t>
            </a:r>
            <a:endParaRPr lang="en-US" sz="1400" b="0" dirty="0">
              <a:solidFill>
                <a:srgbClr val="BBBBBB"/>
              </a:solidFill>
              <a:effectLst/>
            </a:endParaRPr>
          </a:p>
          <a:p>
            <a:r>
              <a:rPr lang="en-US" sz="1400" b="0" dirty="0">
                <a:solidFill>
                  <a:srgbClr val="93A1A1"/>
                </a:solidFill>
                <a:effectLst/>
              </a:rPr>
              <a:t>      type: 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String</a:t>
            </a:r>
            <a:endParaRPr lang="en-US" sz="1400" b="0" dirty="0">
              <a:solidFill>
                <a:srgbClr val="BBBBBB"/>
              </a:solidFill>
              <a:effectLst/>
            </a:endParaRPr>
          </a:p>
          <a:p>
            <a:r>
              <a:rPr lang="en-US" sz="1400" b="0" dirty="0">
                <a:solidFill>
                  <a:srgbClr val="93A1A1"/>
                </a:solidFill>
                <a:effectLst/>
              </a:rPr>
              <a:t>      coordinates: [</a:t>
            </a:r>
            <a:r>
              <a:rPr lang="en-US" sz="1400" b="0" dirty="0">
                <a:solidFill>
                  <a:srgbClr val="859900"/>
                </a:solidFill>
                <a:effectLst/>
              </a:rPr>
              <a:t>String</a:t>
            </a:r>
            <a:r>
              <a:rPr lang="en-US" sz="1400" b="0" dirty="0">
                <a:solidFill>
                  <a:srgbClr val="93A1A1"/>
                </a:solidFill>
                <a:effectLst/>
              </a:rPr>
              <a:t>]</a:t>
            </a:r>
            <a:endParaRPr lang="en-US" sz="1400" b="0" dirty="0">
              <a:solidFill>
                <a:srgbClr val="BBBBBB"/>
              </a:solidFill>
              <a:effectLst/>
            </a:endParaRPr>
          </a:p>
          <a:p>
            <a:r>
              <a:rPr lang="en-US" sz="1400" b="0" dirty="0">
                <a:solidFill>
                  <a:srgbClr val="93A1A1"/>
                </a:solidFill>
                <a:effectLst/>
              </a:rPr>
              <a:t>   }</a:t>
            </a:r>
            <a:endParaRPr lang="en-US" sz="1400" dirty="0">
              <a:solidFill>
                <a:srgbClr val="93A1A1"/>
              </a:solidFill>
            </a:endParaRPr>
          </a:p>
          <a:p>
            <a:endParaRPr lang="en-US" sz="1400" b="0" dirty="0">
              <a:solidFill>
                <a:srgbClr val="93A1A1"/>
              </a:solidFill>
              <a:effectLst/>
            </a:endParaRPr>
          </a:p>
          <a:p>
            <a:endParaRPr lang="en-US" sz="1400" b="0" dirty="0">
              <a:solidFill>
                <a:srgbClr val="93A1A1"/>
              </a:solidFill>
              <a:effectLst/>
            </a:endParaRPr>
          </a:p>
          <a:p>
            <a:endParaRPr lang="en-US" sz="1400" dirty="0">
              <a:solidFill>
                <a:srgbClr val="93A1A1"/>
              </a:solidFill>
            </a:endParaRPr>
          </a:p>
          <a:p>
            <a:r>
              <a:rPr lang="en-US" sz="1400" b="0" dirty="0">
                <a:solidFill>
                  <a:srgbClr val="93A1A1"/>
                </a:solidFill>
                <a:effectLst/>
              </a:rPr>
              <a:t>This is a collection of data </a:t>
            </a:r>
            <a:endParaRPr lang="en-US" sz="1400" b="0" dirty="0">
              <a:solidFill>
                <a:srgbClr val="BBBBBB"/>
              </a:solidFill>
              <a:effectLst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A1B2499-5A8C-4FB8-A518-46BE2E7F2CED}"/>
              </a:ext>
            </a:extLst>
          </p:cNvPr>
          <p:cNvSpPr txBox="1">
            <a:spLocks/>
          </p:cNvSpPr>
          <p:nvPr/>
        </p:nvSpPr>
        <p:spPr>
          <a:xfrm>
            <a:off x="6096000" y="1215963"/>
            <a:ext cx="4802942" cy="500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8038" indent="-358775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449263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3388" indent="-446088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449263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Schema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23C4692-43D4-4903-9859-3960B57D4B9A}"/>
              </a:ext>
            </a:extLst>
          </p:cNvPr>
          <p:cNvSpPr txBox="1">
            <a:spLocks/>
          </p:cNvSpPr>
          <p:nvPr/>
        </p:nvSpPr>
        <p:spPr>
          <a:xfrm>
            <a:off x="358775" y="1215963"/>
            <a:ext cx="4802942" cy="500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8038" indent="-358775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449263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3388" indent="-446088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449263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</a:t>
            </a:r>
            <a:r>
              <a:rPr lang="en-US" dirty="0" err="1"/>
              <a:t>TypeDef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ED1ABC-1506-4BAE-BEB5-DEA10F1793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775" y="1917577"/>
            <a:ext cx="9557582" cy="37244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Apollo is an open-sourced environment that allows </a:t>
            </a:r>
            <a:r>
              <a:rPr lang="en-US" dirty="0"/>
              <a:t>you to write GraphQL Schemas with all the different types and fields in your queries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21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A121A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21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121A"/>
                </a:solidFill>
                <a:effectLst/>
                <a:uLnTx/>
                <a:uFillTx/>
                <a:ea typeface="+mn-ea"/>
                <a:cs typeface="+mn-cs"/>
              </a:rPr>
              <a:t>Can be deployed to any hosted or serverless environment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21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>
              <a:effectLst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21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>
              <a:effectLst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21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effectLst/>
              </a:rPr>
              <a:t>Apollo Client's cache improves performance by preventing unnecessary network requests.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21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A121A"/>
              </a:solidFill>
              <a:effectLst/>
              <a:uLnTx/>
              <a:uFillTx/>
              <a:latin typeface="Source Sans Pro" panose="020B0604020202020204" pitchFamily="34" charset="0"/>
              <a:ea typeface="+mn-ea"/>
              <a:cs typeface="+mn-cs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21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A121A"/>
              </a:solidFill>
              <a:latin typeface="Source Sans Pro" panose="020B0604020202020204" pitchFamily="34" charset="0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21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A121A"/>
              </a:solidFill>
              <a:effectLst/>
              <a:uLnTx/>
              <a:uFillTx/>
              <a:latin typeface="Source Sans Pro" panose="020B0604020202020204" pitchFamily="34" charset="0"/>
              <a:ea typeface="+mn-ea"/>
              <a:cs typeface="+mn-cs"/>
            </a:endParaRPr>
          </a:p>
          <a:p>
            <a:pPr lvl="1" indent="0">
              <a:buNone/>
            </a:pPr>
            <a:endParaRPr lang="en-US" dirty="0">
              <a:latin typeface="Source Sans Pro" panose="020B0604020202020204" pitchFamily="34" charset="0"/>
            </a:endParaRPr>
          </a:p>
          <a:p>
            <a:pPr lvl="1" indent="0">
              <a:buNone/>
            </a:pPr>
            <a:endParaRPr lang="en-US" dirty="0">
              <a:latin typeface="Source Sans Pro" panose="020B0604020202020204" pitchFamily="34" charset="0"/>
            </a:endParaRPr>
          </a:p>
          <a:p>
            <a:pPr lvl="1" indent="0">
              <a:buNone/>
            </a:pPr>
            <a:endParaRPr lang="en-US" dirty="0">
              <a:latin typeface="Source Sans Pro" panose="020B0604020202020204" pitchFamily="34" charset="0"/>
            </a:endParaRPr>
          </a:p>
          <a:p>
            <a:pPr lvl="1" indent="0">
              <a:buNone/>
            </a:pPr>
            <a:endParaRPr lang="en-US" dirty="0">
              <a:latin typeface="Source Sans Pro" panose="020B0604020202020204" pitchFamily="34" charset="0"/>
            </a:endParaRPr>
          </a:p>
          <a:p>
            <a:pPr lvl="1" indent="0">
              <a:buNone/>
            </a:pPr>
            <a:endParaRPr lang="en-US" dirty="0">
              <a:latin typeface="Source Sans Pro" panose="020B0604020202020204" pitchFamily="34" charset="0"/>
            </a:endParaRPr>
          </a:p>
          <a:p>
            <a:pPr lvl="1" indent="0">
              <a:buNone/>
            </a:pPr>
            <a:endParaRPr lang="en-US" dirty="0">
              <a:latin typeface="Source Sans Pro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59ADBB-CDBD-47B6-A07B-51A52452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-73145"/>
            <a:ext cx="10038672" cy="1692771"/>
          </a:xfrm>
        </p:spPr>
        <p:txBody>
          <a:bodyPr/>
          <a:lstStyle/>
          <a:p>
            <a:r>
              <a:rPr lang="en-GB" dirty="0"/>
              <a:t>Apollo GraphQL Server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551AF-F391-4751-BEFB-1459C3F28A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6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166A73-C9A0-4AE0-9AF9-AF35A90F1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775" y="1768460"/>
            <a:ext cx="10915866" cy="2954460"/>
          </a:xfrm>
        </p:spPr>
        <p:txBody>
          <a:bodyPr/>
          <a:lstStyle/>
          <a:p>
            <a:pPr marL="285750" indent="-285750">
              <a:buClr>
                <a:srgbClr val="F7E4CB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7E4CB"/>
                </a:solidFill>
                <a:effectLst/>
              </a:rPr>
              <a:t>Apollo Federation is how we implement GraphQL in a microservice architecture. </a:t>
            </a:r>
          </a:p>
          <a:p>
            <a:pPr marL="285750" indent="-285750">
              <a:buClr>
                <a:srgbClr val="F7E4CB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7E4CB"/>
                </a:solidFill>
                <a:effectLst/>
              </a:rPr>
              <a:t>Solves pain points such as:</a:t>
            </a:r>
          </a:p>
          <a:p>
            <a:pPr marL="1093788" lvl="1" indent="-285750">
              <a:buClr>
                <a:srgbClr val="F7E4C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E4CB"/>
                </a:solidFill>
              </a:rPr>
              <a:t>Connecting microservices with a single call</a:t>
            </a:r>
            <a:endParaRPr lang="en-US" b="0" i="0" dirty="0">
              <a:solidFill>
                <a:srgbClr val="F7E4CB"/>
              </a:solidFill>
              <a:effectLst/>
            </a:endParaRPr>
          </a:p>
          <a:p>
            <a:pPr marL="1093788" lvl="1" indent="-285750">
              <a:buClr>
                <a:srgbClr val="F7E4C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E4CB"/>
                </a:solidFill>
              </a:rPr>
              <a:t>Aggregates different databases and different CHuD datasets </a:t>
            </a:r>
          </a:p>
          <a:p>
            <a:pPr marL="1093788" lvl="1" indent="-285750">
              <a:buClr>
                <a:srgbClr val="F7E4CB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7E4CB"/>
                </a:solidFill>
                <a:effectLst/>
              </a:rPr>
              <a:t>Flexible interface </a:t>
            </a:r>
          </a:p>
          <a:p>
            <a:pPr marL="1093788" lvl="1" indent="-285750">
              <a:buClr>
                <a:srgbClr val="F7E4C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E4CB"/>
                </a:solidFill>
              </a:rPr>
              <a:t>Changes are less prone to break code and would not need versioning </a:t>
            </a:r>
          </a:p>
          <a:p>
            <a:pPr marL="1543050" lvl="2" indent="-285750">
              <a:buClr>
                <a:srgbClr val="F7E4CB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7E4CB"/>
                </a:solidFill>
                <a:effectLst/>
              </a:rPr>
              <a:t>Let’s you work incrementally </a:t>
            </a:r>
          </a:p>
          <a:p>
            <a:pPr marL="1093788" lvl="1" indent="-285750">
              <a:buClr>
                <a:srgbClr val="F7E4C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E4CB"/>
                </a:solidFill>
              </a:rPr>
              <a:t>Allows for scalability </a:t>
            </a:r>
            <a:endParaRPr lang="en-US" b="0" i="0" dirty="0">
              <a:solidFill>
                <a:srgbClr val="F7E4CB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D5770-1E29-4977-AABF-6CEC557E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69577"/>
            <a:ext cx="8550842" cy="846386"/>
          </a:xfrm>
        </p:spPr>
        <p:txBody>
          <a:bodyPr/>
          <a:lstStyle/>
          <a:p>
            <a:r>
              <a:rPr lang="en-GB" dirty="0">
                <a:solidFill>
                  <a:srgbClr val="F7E4CB"/>
                </a:solidFill>
              </a:rPr>
              <a:t>Apollo Federation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2082A-D646-4D71-92F4-982428B960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8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CE252-655E-432F-86BB-836C678D1A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775" y="1928257"/>
            <a:ext cx="11084542" cy="33628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speed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deployment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customer satisfaction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current architecture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 to consume only the data that we need </a:t>
            </a:r>
          </a:p>
          <a:p>
            <a:pPr marL="1093788" lvl="1" indent="-285750">
              <a:buFont typeface="Arial" panose="020B0604020202020204" pitchFamily="34" charset="0"/>
              <a:buChar char="•"/>
            </a:pPr>
            <a:r>
              <a:rPr lang="en-US" dirty="0"/>
              <a:t>Prevents under/over fetching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encounter API call limits since its uses fewer queries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14E522-E485-435A-95F7-10A9E5F1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549212"/>
            <a:ext cx="8550842" cy="846386"/>
          </a:xfrm>
        </p:spPr>
        <p:txBody>
          <a:bodyPr/>
          <a:lstStyle/>
          <a:p>
            <a:r>
              <a:rPr lang="en-GB" dirty="0"/>
              <a:t>Benefits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845FA-DDCC-4028-9EB1-1F6F375597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3B79EB9-44A4-4195-A8F1-E01CABAAE37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41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47C78A7-BBB8-4BCB-8481-8771976AD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0"/>
            <a:ext cx="11548152" cy="63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C3086D-8012-4962-B8C9-E0CEA19140A8}"/>
              </a:ext>
            </a:extLst>
          </p:cNvPr>
          <p:cNvSpPr txBox="1"/>
          <p:nvPr/>
        </p:nvSpPr>
        <p:spPr>
          <a:xfrm>
            <a:off x="9380306" y="154112"/>
            <a:ext cx="1910993" cy="5445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80000" tIns="180000" rIns="180000" bIns="180000" rtlCol="0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809113846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80911384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107084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1070844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1070844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40124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1070844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1070844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1070844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1000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107084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40124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1070844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107084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4012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40124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80911384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80911384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80911384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SERT" val="20210125105401246"/>
</p:tagLst>
</file>

<file path=ppt/theme/theme1.xml><?xml version="1.0" encoding="utf-8"?>
<a:theme xmlns:a="http://schemas.openxmlformats.org/drawingml/2006/main" name="Travelport Brand Theme_February 2021_V2">
  <a:themeElements>
    <a:clrScheme name="Custom 2">
      <a:dk1>
        <a:srgbClr val="FFFFFF"/>
      </a:dk1>
      <a:lt1>
        <a:srgbClr val="0A121A"/>
      </a:lt1>
      <a:dk2>
        <a:srgbClr val="F7E4CB"/>
      </a:dk2>
      <a:lt2>
        <a:srgbClr val="4E6659"/>
      </a:lt2>
      <a:accent1>
        <a:srgbClr val="FF5E6E"/>
      </a:accent1>
      <a:accent2>
        <a:srgbClr val="4E6659"/>
      </a:accent2>
      <a:accent3>
        <a:srgbClr val="F898A2"/>
      </a:accent3>
      <a:accent4>
        <a:srgbClr val="8E9890"/>
      </a:accent4>
      <a:accent5>
        <a:srgbClr val="F2E6D9"/>
      </a:accent5>
      <a:accent6>
        <a:srgbClr val="BBC1BC"/>
      </a:accent6>
      <a:hlink>
        <a:srgbClr val="FF5E6F"/>
      </a:hlink>
      <a:folHlink>
        <a:srgbClr val="F898A2"/>
      </a:folHlink>
    </a:clrScheme>
    <a:fontScheme name="Custom 1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vert="horz" lIns="180000" tIns="180000" rIns="180000" bIns="180000" rtlCol="0">
        <a:no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velport New Template_V2_12_02" id="{B1C19C1F-AD5B-C640-8122-03E86563E950}" vid="{062EC399-CFB1-BA42-8ACC-6EFF6AD3E2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item1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10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11.xml><?xml version="1.0" encoding="utf-8"?>
<pd:PersonalizationDefinition xmlns:pd="Strauss.PersonalizationDefinition" name="">
  <pd:DataReferenceList/>
  <pd:ComponentReferencePD name="TRAVELPORT_SYMBOL_RGB_Black" desc="" uid="" type="Image" referenceId="48ca1e06-251d-4ce1-9007-74b93fd1c6fb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12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13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14.xml><?xml version="1.0" encoding="utf-8"?>
<Image UniqueId="76915abc-fb28-42e8-8d70-07071c311b06" Name="Picture 7" ContentType="image/png" MajorVersion="0" MinorVersion="1" IsDirty="True" GraphicType="" Uri="image/png" FromObjectId="6f2d33cc-85bf-4d6c-84bf-4a87be75deea" FromMajorVersion="0" FromMinorVersion="1"/>
</file>

<file path=customXml/item1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6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17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18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19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2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20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21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22.xml><?xml version="1.0" encoding="utf-8"?>
<pd:PersonalizationDefinition xmlns:pd="Strauss.PersonalizationDefinition" name="">
  <pd:DataReferenceList/>
  <pd:ComponentReferencePD name="TRAVELPORT_SYMBOL_RGB_Sand" desc="" uid="" type="Image" referenceId="4fed66f7-249f-40fc-af38-c7345a0dae9b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23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24.xml><?xml version="1.0" encoding="utf-8"?>
<pd:PersonalizationDefinition xmlns:pd="Strauss.PersonalizationDefinition" name="">
  <pd:DataReferenceList/>
  <pd:ComponentReferencePD name="Travelport Shared Logo" desc="" uid="" type="Image" referenceId="b7b2d99f-966f-4072-9642-8905a2c0c910" keepsourceformat="True" updateMode="Automatic" componentContentId="6f2d33cc-85bf-4d6c-84bf-4a87be75deea" componentMajorVersion="-1" componentMinorVersion="-1" componentVersionId="Latest">
    <pd:DataReferenceList/>
    <pd:DataReferenceMappingList/>
    <pd:ExtensionList>
      <pd:LatestVersionId>266bc8b7-29d0-45a7-8385-34104e484d3a</pd:LatestVersionId>
      <pd:NeedReloadImage>False</pd:NeedReloadImage>
      <pd:ObjectType>Resource</pd:ObjectType>
      <pd:PlaceholderStyle DefaultHeight="67.72063" DefaultWidth="226.0613"/>
    </pd:ExtensionList>
    <pd:TransferredItemList/>
  </pd:ComponentReferencePD>
</pd:PersonalizationDefinition>
</file>

<file path=customXml/item25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26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2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4c64962d-7a6c-475c-81fe-d5128e88361a">Interface</Category>
  </documentManagement>
</p:properties>
</file>

<file path=customXml/item28.xml><?xml version="1.0" encoding="utf-8"?>
<pd:PersonalizationDefinition xmlns:pd="Strauss.PersonalizationDefinition" name="">
  <pd:DataReferenceList/>
  <pd:ComponentReferencePD name="TRAVELPORT_SYMBOL_RGB_Black" desc="" uid="" type="Image" referenceId="e565eec8-230d-4b76-a98b-12d88b36bd3c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29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3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30.xml><?xml version="1.0" encoding="utf-8"?>
<pd:PersonalizationDefinition xmlns:pd="Strauss.PersonalizationDefinition" name="">
  <pd:DataReferenceList/>
  <pd:ComponentReferencePD name="TRAVELPORT_SYMBOL_RGB_Black" desc="" uid="" type="Image" referenceId="2c97bc88-b814-4751-8646-5bda2a5a5bfd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31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32.xml><?xml version="1.0" encoding="utf-8"?>
<pd:PersonalizationDefinition xmlns:pd="Strauss.PersonalizationDefinition" name="">
  <pd:DataReferenceList/>
  <pd:ComponentReferencePD name="TRAVELPORT_LOGO_RGB_Sand" desc="" uid="" type="Image" referenceId="da29902d-474f-41b0-84c2-864e7f2e051a" keepsourceformat="True" updateMode="Automatic" componentContentId="aaabaff6-84c5-404d-9fec-703a07cf9852" componentMajorVersion="-1" componentMinorVersion="-1" componentVersionId="Latest">
    <pd:DataReferenceList/>
    <pd:DataReferenceMappingList/>
    <pd:ExtensionList>
      <pd:LatestVersionId>4d847044-2717-44ff-919e-426f9a48e736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3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D28AC54C92D4B9F2CEA6F43EA645B" ma:contentTypeVersion="14" ma:contentTypeDescription="Create a new document." ma:contentTypeScope="" ma:versionID="8877787fc2aa164f91b617c6e6bb387e">
  <xsd:schema xmlns:xsd="http://www.w3.org/2001/XMLSchema" xmlns:xs="http://www.w3.org/2001/XMLSchema" xmlns:p="http://schemas.microsoft.com/office/2006/metadata/properties" xmlns:ns2="4c64962d-7a6c-475c-81fe-d5128e88361a" xmlns:ns3="898c6425-a8cc-4a06-9587-bddb040cb40c" targetNamespace="http://schemas.microsoft.com/office/2006/metadata/properties" ma:root="true" ma:fieldsID="71f995bae642c234d9470ef4b448ad5b" ns2:_="" ns3:_="">
    <xsd:import namespace="4c64962d-7a6c-475c-81fe-d5128e88361a"/>
    <xsd:import namespace="898c6425-a8cc-4a06-9587-bddb040cb4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2:MediaServiceDateTaken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Category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4962d-7a6c-475c-81fe-d5128e8836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ategory" ma:index="18" nillable="true" ma:displayName="Category" ma:default="Interface" ma:format="Dropdown" ma:internalName="Category">
      <xsd:simpleType>
        <xsd:restriction base="dms:Choice">
          <xsd:enumeration value="General"/>
          <xsd:enumeration value="Interface"/>
          <xsd:enumeration value="Map Interfaces"/>
          <xsd:enumeration value="Product Themes"/>
          <xsd:enumeration value="Product Attributes"/>
          <xsd:enumeration value="Locations (Maps and Lists)"/>
          <xsd:enumeration value="Messaging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8c6425-a8cc-4a06-9587-bddb040cb40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4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35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36.xml><?xml version="1.0" encoding="utf-8"?>
<pd:PersonalizationDefinition xmlns:pd="Strauss.PersonalizationDefinition" name="">
  <pd:DataReferenceList/>
  <pd:ComponentReferencePD name="TRAVELPORT_SYMBOL_RGB_Black" desc="" uid="" type="Image" referenceId="48ca1e06-251d-4ce1-9007-74b93fd1c6fb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37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38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39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4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40.xml><?xml version="1.0" encoding="utf-8"?>
<pd:PersonalizationDefinition xmlns:pd="Strauss.PersonalizationDefinition" name="">
  <pd:DataReferenceList/>
  <pd:ComponentReferencePD name="TRAVELPORT_LOGO_RGB_Sand" desc="" uid="" type="Image" referenceId="da29902d-474f-41b0-84c2-864e7f2e051a" keepsourceformat="True" updateMode="Automatic" componentContentId="aaabaff6-84c5-404d-9fec-703a07cf9852" componentMajorVersion="-1" componentMinorVersion="-1" componentVersionId="Latest">
    <pd:DataReferenceList/>
    <pd:DataReferenceMappingList/>
    <pd:ExtensionList>
      <pd:LatestVersionId>4d847044-2717-44ff-919e-426f9a48e736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41.xml><?xml version="1.0" encoding="utf-8"?>
<pd:PersonalizationDefinition xmlns:pd="Strauss.PersonalizationDefinition" name="">
  <pd:DataReferenceList/>
  <pd:ComponentReferencePD name="TRAVELPORT_LOGO_RGB_Sand" desc="" uid="" type="Image" referenceId="da29902d-474f-41b0-84c2-864e7f2e051a" keepsourceformat="True" updateMode="Automatic" componentContentId="aaabaff6-84c5-404d-9fec-703a07cf9852" componentMajorVersion="-1" componentMinorVersion="-1" componentVersionId="Latest">
    <pd:DataReferenceList/>
    <pd:DataReferenceMappingList/>
    <pd:ExtensionList>
      <pd:LatestVersionId>4d847044-2717-44ff-919e-426f9a48e736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42.xml><?xml version="1.0" encoding="utf-8"?>
<pd:PersonalizationDefinition xmlns:pd="Strauss.PersonalizationDefinition" name="">
  <pd:DataReferenceList/>
  <pd:ComponentReferencePD name="TRAVELPORT_LOGO_RGB_Sand" desc="" uid="" type="Image" referenceId="da29902d-474f-41b0-84c2-864e7f2e051a" keepsourceformat="True" updateMode="Automatic" componentContentId="aaabaff6-84c5-404d-9fec-703a07cf9852" componentMajorVersion="-1" componentMinorVersion="-1" componentVersionId="Latest">
    <pd:DataReferenceList/>
    <pd:DataReferenceMappingList/>
    <pd:ExtensionList>
      <pd:LatestVersionId>4d847044-2717-44ff-919e-426f9a48e736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43.xml><?xml version="1.0" encoding="utf-8"?>
<pd:PersonalizationDefinition xmlns:pd="Strauss.PersonalizationDefinition" name="">
  <pd:DataReferenceList/>
  <pd:ComponentReferencePD name="TRAVELPORT_LOGO_RGB_Sand" desc="" uid="" type="Image" referenceId="da29902d-474f-41b0-84c2-864e7f2e051a" keepsourceformat="True" updateMode="Automatic" componentContentId="aaabaff6-84c5-404d-9fec-703a07cf9852" componentMajorVersion="-1" componentMinorVersion="-1" componentVersionId="Latest">
    <pd:DataReferenceList/>
    <pd:DataReferenceMappingList/>
    <pd:ExtensionList>
      <pd:LatestVersionId>4d847044-2717-44ff-919e-426f9a48e736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44.xml><?xml version="1.0" encoding="utf-8"?>
<pd:PersonalizationDefinition xmlns:pd="Strauss.PersonalizationDefinition" name="">
  <pd:DataReferenceList/>
  <pd:ComponentReferencePD name="TRAVELPORT_LOGO_RGB_Black" desc="" uid="" type="Image" referenceId="62d9771f-e765-44f9-aa14-830efc3db281" keepsourceformat="True" updateMode="Automatic" componentContentId="a3a0fe02-29aa-4caf-96f2-367e933d6b15" componentMajorVersion="-1" componentMinorVersion="-1" componentVersionId="Latest">
    <pd:DataReferenceList/>
    <pd:DataReferenceMappingList/>
    <pd:ExtensionList>
      <pd:LatestVersionId>b68bcfa3-993a-443f-833e-d66b0f4889f4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45.xml><?xml version="1.0" encoding="utf-8"?>
<pd:PersonalizationDefinition xmlns:pd="Strauss.PersonalizationDefinition" name="">
  <pd:DataReferenceList/>
  <pd:ComponentReferencePD name="TRAVELPORT_LOGO_RGB_Black" desc="" uid="" type="Image" referenceId="62d9771f-e765-44f9-aa14-830efc3db281" keepsourceformat="True" updateMode="Automatic" componentContentId="a3a0fe02-29aa-4caf-96f2-367e933d6b15" componentMajorVersion="-1" componentMinorVersion="-1" componentVersionId="Latest">
    <pd:DataReferenceList/>
    <pd:DataReferenceMappingList/>
    <pd:ExtensionList>
      <pd:LatestVersionId>b68bcfa3-993a-443f-833e-d66b0f4889f4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46.xml><?xml version="1.0" encoding="utf-8"?>
<pd:PersonalizationDefinition xmlns:pd="Strauss.PersonalizationDefinition" name="">
  <pd:DataReferenceList/>
  <pd:ComponentReferencePD name="TRAVELPORT_LOGO_RGB_Black" desc="" uid="" type="Image" referenceId="62d9771f-e765-44f9-aa14-830efc3db281" keepsourceformat="True" updateMode="Automatic" componentContentId="a3a0fe02-29aa-4caf-96f2-367e933d6b15" componentMajorVersion="-1" componentMinorVersion="-1" componentVersionId="Latest">
    <pd:DataReferenceList/>
    <pd:DataReferenceMappingList/>
    <pd:ExtensionList>
      <pd:LatestVersionId>b68bcfa3-993a-443f-833e-d66b0f4889f4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47.xml><?xml version="1.0" encoding="utf-8"?>
<pd:PersonalizationDefinition xmlns:pd="Strauss.PersonalizationDefinition" name="">
  <pd:DataReferenceList/>
  <pd:ComponentReferencePD name="TRAVELPORT_LOGO_RGB_Sand" desc="" uid="" type="Image" referenceId="da29902d-474f-41b0-84c2-864e7f2e051a" keepsourceformat="True" updateMode="Automatic" componentContentId="aaabaff6-84c5-404d-9fec-703a07cf9852" componentMajorVersion="-1" componentMinorVersion="-1" componentVersionId="Latest">
    <pd:DataReferenceList/>
    <pd:DataReferenceMappingList/>
    <pd:ExtensionList>
      <pd:LatestVersionId>4d847044-2717-44ff-919e-426f9a48e736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48.xml><?xml version="1.0" encoding="utf-8"?>
<pd:PersonalizationDefinition xmlns:pd="Strauss.PersonalizationDefinition" name="">
  <pd:DataReferenceList/>
  <pd:ComponentReferencePD name="TRAVELPORT_LOGO_RGB_Black" desc="" uid="" type="Image" referenceId="62d9771f-e765-44f9-aa14-830efc3db281" keepsourceformat="True" updateMode="Automatic" componentContentId="a3a0fe02-29aa-4caf-96f2-367e933d6b15" componentMajorVersion="-1" componentMinorVersion="-1" componentVersionId="Latest">
    <pd:DataReferenceList/>
    <pd:DataReferenceMappingList/>
    <pd:ExtensionList>
      <pd:LatestVersionId>b68bcfa3-993a-443f-833e-d66b0f4889f4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49.xml><?xml version="1.0" encoding="utf-8"?>
<pd:PersonalizationDefinition xmlns:pd="Strauss.PersonalizationDefinition" name="">
  <pd:DataReferenceList/>
  <pd:ComponentReferencePD name="TRAVELPORT_LOGO_RGB_Black" desc="" uid="" type="Image" referenceId="62d9771f-e765-44f9-aa14-830efc3db281" keepsourceformat="True" updateMode="Automatic" componentContentId="a3a0fe02-29aa-4caf-96f2-367e933d6b15" componentMajorVersion="-1" componentMinorVersion="-1" componentVersionId="Latest">
    <pd:DataReferenceList/>
    <pd:DataReferenceMappingList/>
    <pd:ExtensionList>
      <pd:LatestVersionId>b68bcfa3-993a-443f-833e-d66b0f4889f4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5.xml><?xml version="1.0" encoding="utf-8"?>
<pd:PersonalizationDefinition xmlns:pd="Strauss.PersonalizationDefinition" name="">
  <pd:DataReferenceList/>
  <pd:ComponentReferencePD name="TRAVELPORT_LOGO_RGB_Black" desc="" uid="" type="Image" referenceId="62d9771f-e765-44f9-aa14-830efc3db281" keepsourceformat="True" updateMode="Automatic" componentContentId="a3a0fe02-29aa-4caf-96f2-367e933d6b15" componentMajorVersion="-1" componentMinorVersion="-1" componentVersionId="Latest">
    <pd:DataReferenceList/>
    <pd:DataReferenceMappingList/>
    <pd:ExtensionList>
      <pd:LatestVersionId>b68bcfa3-993a-443f-833e-d66b0f4889f4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50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51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52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53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54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55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56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57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58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59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6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60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61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62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63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64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65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66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67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68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69.xml><?xml version="1.0" encoding="utf-8"?>
<pd:PersonalizationDefinition xmlns:pd="Strauss.PersonalizationDefinition" name="">
  <pd:DataReferenceList/>
  <pd:ComponentReferencePD name="TRAVELPORT_SYMBOL_RGB_Sand" desc="" uid="" type="Image" referenceId="1c885402-2762-4bc5-aa55-a2635e436853" keepsourceformat="True" updateMode="Automatic" componentContentId="94780205-2b6a-4cbf-940f-c75e5ea99c9a" componentMajorVersion="-1" componentMinorVersion="-1" componentVersionId="Latest">
    <pd:DataReferenceList/>
    <pd:DataReferenceMappingList/>
    <pd:ExtensionList>
      <pd:LatestVersionId>07eb8fa6-f9fe-4357-97ae-5b41e71e388d</pd:LatestVersionId>
      <pd:NeedReloadImage>False</pd:NeedReloadImage>
      <pd:ObjectType>Resource</pd:ObjectType>
      <pd:PlaceholderStyle DefaultHeight="399" DefaultWidth="400"/>
    </pd:ExtensionList>
    <pd:TransferredItemList/>
  </pd:ComponentReferencePD>
</pd:PersonalizationDefinition>
</file>

<file path=customXml/item7.xml><?xml version="1.0" encoding="utf-8"?>
<pd:PersonalizationDefinition xmlns:pd="Strauss.PersonalizationDefinition" name="">
  <pd:DataReferenceList/>
  <pd:ComponentReferencePD name="TRAVELPORT_LOGO_RGB_Sand" desc="" uid="" type="Image" referenceId="da29902d-474f-41b0-84c2-864e7f2e051a" keepsourceformat="True" updateMode="Automatic" componentContentId="aaabaff6-84c5-404d-9fec-703a07cf9852" componentMajorVersion="-1" componentMinorVersion="-1" componentVersionId="Latest">
    <pd:DataReferenceList/>
    <pd:DataReferenceMappingList/>
    <pd:ExtensionList>
      <pd:LatestVersionId>4d847044-2717-44ff-919e-426f9a48e736</pd:LatestVersionId>
      <pd:NeedReloadImage>False</pd:NeedReloadImage>
      <pd:ObjectType>Resource</pd:ObjectType>
      <pd:PlaceholderStyle DefaultHeight="48" DefaultWidth="400"/>
    </pd:ExtensionList>
    <pd:TransferredItemList/>
  </pd:ComponentReferencePD>
</pd:PersonalizationDefinition>
</file>

<file path=customXml/item70.xml><?xml version="1.0" encoding="utf-8"?>
<TemplateEditing>
  <RootElementId>a1712096-d95c-4a62-812d-36a1299f56dd</RootElementId>
  <TenantOrigin>travelport</TenantOrigin>
</TemplateEditing>
</file>

<file path=customXml/item71.xml><?xml version="1.0" encoding="utf-8"?>
<DataSourceMapping>
  <Id>3e86ec5c-e246-478c-b2e8-f43b9a7a4bd6</Id>
  <Name>AD_HOC_MAPPING</Name>
  <TargetDataSource>9c0efe21-4f46-4cff-9340-4e2f59a2f87d</TargetDataSource>
  <SourceType>XML File</SourceType>
  <IsReadOnly>false</IsReadOnly>
  <SalesforceOrganizationId>00000000-0000-0000-0000-000000000000</SalesforceOrganizationId>
  <SalesforceOrganizationName/>
  <SalesforceApiVersion/>
  <Properties>
    <Property Name="RecordSeperator" Value="SampleData/DataRecord"/>
  </Properties>
  <RawMappings/>
  <DesignTimeProperties/>
</DataSourceMapping>
</file>

<file path=customXml/item72.xml><?xml version="1.0" encoding="utf-8"?>
<VariableListDefinition name="System" displayName="System" id="37724b18-f16f-4b4b-b2bf-3ddce5e591d4" isdomainofvalue="False" dataSourceId="ff254941-e02e-4911-9b3c-9a23ea460594"/>
</file>

<file path=customXml/item73.xml><?xml version="1.0" encoding="utf-8"?>
<DataSourceInfo>
  <Id>ff254941-e02e-4911-9b3c-9a23ea460594</Id>
  <MajorVersion>0</MajorVersion>
  <MinorVersion>1</MinorVersion>
  <DataSourceType>System</DataSourceType>
  <Name>System</Name>
  <Description/>
  <Filter/>
  <DataFields/>
</DataSourceInfo>
</file>

<file path=customXml/item74.xml><?xml version="1.0" encoding="utf-8"?>
<DataSourceInfo>
  <Id>9c0efe21-4f46-4cff-9340-4e2f59a2f87d</Id>
  <MajorVersion>0</MajorVersion>
  <MinorVersion>1</MinorVersion>
  <DataSourceType>Ad_Hoc</DataSourceType>
  <Name>AD_HOC</Name>
  <Description/>
  <Filter/>
  <DataFields/>
</DataSourceInfo>
</file>

<file path=customXml/item75.xml><?xml version="1.0" encoding="utf-8"?>
<DataSourceMapping>
  <Id>c776e309-45a5-4d90-b935-0fd2ee9cfaa1</Id>
  <Name/>
  <TargetDataSource>103</TargetDataSource>
  <SourceType/>
  <IsReadOnly>false</IsReadOnly>
  <SalesforceOrganizationId>00000000-0000-0000-0000-000000000000</SalesforceOrganizationId>
  <SalesforceOrganizationName/>
  <SalesforceApiVersion/>
  <Properties/>
  <RawMappings/>
  <DesignTimeProperties/>
</DataSourceMapping>
</file>

<file path=customXml/item76.xml><?xml version="1.0" encoding="utf-8"?>
<SourceDataModel Name="AD_HOC" TargetDataSourceId="9c0efe21-4f46-4cff-9340-4e2f59a2f87d"/>
</file>

<file path=customXml/item77.xml><?xml version="1.0" encoding="utf-8"?>
<VariableListCustXmlRels>
  <VariableListCustXmlRel variableListName="AD_HOC">
    <VariableListDefCustXmlId>{E2D2D10A-8FB7-45FB-B914-2E420DB5F793}</VariableListDefCustXmlId>
    <LibraryMetadataCustXmlId>{E5DD4021-4B35-4C80-AE81-A7A444C55BE4}</LibraryMetadataCustXmlId>
    <DataSourceInfoCustXmlId>{53EE878D-7DB0-485E-AF92-A48DCDDF9913}</DataSourceInfoCustXmlId>
    <DataSourceMappingCustXmlId>{3E31B2C8-B1EA-489B-B381-4C87FA5D354B}</DataSourceMappingCustXmlId>
    <SdmcCustXmlId>{E3CA2482-2977-4852-970C-A8AADBDB8081}</SdmcCustXmlId>
  </VariableListCustXmlRel>
  <VariableListCustXmlRel variableListName="Computed">
    <VariableListDefCustXmlId>{7BCD1BEC-788C-4647-B545-4A5CAF42F51D}</VariableListDefCustXmlId>
    <LibraryMetadataCustXmlId>{2CEFABE0-5C52-4070-BA1B-3EC649C677AA}</LibraryMetadataCustXmlId>
    <DataSourceInfoCustXmlId>{DC051845-9198-45A5-96B5-7DE64D38EDA1}</DataSourceInfoCustXmlId>
    <DataSourceMappingCustXmlId>{E55A9701-3F0D-4636-94FC-2BB3E8AD9A41}</DataSourceMappingCustXmlId>
  </VariableListCustXmlRel>
  <VariableListCustXmlRel variableListName="System">
    <VariableListDefCustXmlId>{AF26F4F8-202E-4A08-A83F-87DDEA80FF98}</VariableListDefCustXmlId>
    <LibraryMetadataCustXmlId>{C2A6BA94-F886-4244-B06E-C586D696EB22}</LibraryMetadataCustXmlId>
    <DataSourceInfoCustXmlId>{6A2EB1AB-B4BC-4E26-B604-A5AEE015101D}</DataSourceInfoCustXmlId>
    <DataSourceMappingCustXmlId>{02288DB7-3140-4D70-BA1A-6942EA66FF99}</DataSourceMappingCustXmlId>
  </VariableListCustXmlRel>
  <VariableListCustXmlRel variableListName="SectionSelectionDs">
    <VariableListDefCustXmlId>{21E6AECE-A2DC-4E2C-929D-CFAE0CED5142}</VariableListDefCustXmlId>
    <LibraryMetadataCustXmlId>{085A9C5D-CE4F-4DD7-8A87-955B8626725C}</LibraryMetadataCustXmlId>
    <DataSourceInfoCustXmlId>{3A4B9D9A-BAF0-48DA-A85D-BDC494835677}</DataSourceInfoCustXmlId>
    <DataSourceMappingCustXmlId>{971A0F22-A62E-46EB-9D41-6614C655434D}</DataSourceMappingCustXmlId>
  </VariableListCustXmlRel>
</VariableListCustXmlRels>
</file>

<file path=customXml/item78.xml><?xml version="1.0" encoding="utf-8"?>
<VariableList UniqueId="81fe015c-b775-47e7-8036-d86fe8f53528" Name="Computed" ContentType="XML" MajorVersion="0" MinorVersion="1" isLocalCopy="False" IsBaseObject="False" DataSourceId="1448d872-6fc0-46b3-a0ad-45e13d39f373" DataSourceMajorVersion="0" DataSourceMinorVersion="1"/>
</file>

<file path=customXml/item79.xml><?xml version="1.0" encoding="utf-8"?>
<VariableListDefinition name="AD_HOC" displayName="AD_HOC" id="11d3d1b7-5fa2-4874-bfb0-e9922133147a" isdomainofvalue="False" dataSourceId="9c0efe21-4f46-4cff-9340-4e2f59a2f87d"/>
</file>

<file path=customXml/item8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80.xml><?xml version="1.0" encoding="utf-8"?>
<VariableList UniqueId="26b265ab-eb85-4771-a432-2acd0877790c" Name="SectionSelectionDs" ContentType="XML" MajorVersion="0" MinorVersion="1" isLocalCopy="False" IsBaseObject="False" DataSourceId="103" DataSourceMajorVersion="1" DataSourceMinorVersion="0"/>
</file>

<file path=customXml/item81.xml><?xml version="1.0" encoding="utf-8"?>
<AllExternalAdhocVariableMappings/>
</file>

<file path=customXml/item82.xml><?xml version="1.0" encoding="utf-8"?>
<DataSourceMapping>
  <Id>cdb0bbd9-a8cc-4c94-b588-bb7646625fcd</Id>
  <Name>EXPRESSION_VARIABLE_MAPPING</Name>
  <TargetDataSource>ff254941-e02e-4911-9b3c-9a23ea460594</TargetDataSource>
  <SourceType>XML File</SourceType>
  <IsReadOnly>false</IsReadOnly>
  <SalesforceOrganizationId>00000000-0000-0000-0000-000000000000</SalesforceOrganizationId>
  <SalesforceOrganizationName/>
  <SalesforceApiVersion/>
  <Properties/>
  <RawMappings/>
  <DesignTimeProperties/>
</DataSourceMapping>
</file>

<file path=customXml/item83.xml><?xml version="1.0" encoding="utf-8"?>
<DataSourceMapping>
  <Id>e0a51ecb-831d-4aa0-b9ac-12dc57123de2</Id>
  <Name>EXPRESSION_VARIABLE_MAPPING</Name>
  <TargetDataSource>1448d872-6fc0-46b3-a0ad-45e13d39f373</TargetDataSource>
  <SourceType>XML File</SourceType>
  <IsReadOnly>false</IsReadOnly>
  <SalesforceOrganizationId>00000000-0000-0000-0000-000000000000</SalesforceOrganizationId>
  <SalesforceOrganizationName/>
  <SalesforceApiVersion/>
  <Properties/>
  <RawMappings/>
  <DesignTimeProperties/>
</DataSourceMapping>
</file>

<file path=customXml/item84.xml><?xml version="1.0" encoding="utf-8"?>
<VariableListDefinition name="Computed" displayName="Computed" id="81fe015c-b775-47e7-8036-d86fe8f53528" isdomainofvalue="False" dataSourceId="1448d872-6fc0-46b3-a0ad-45e13d39f373"/>
</file>

<file path=customXml/item85.xml><?xml version="1.0" encoding="utf-8"?>
<VariableListDefinition name="SectionSelectionDs" displayName="SectionSelectionDs" id="26b265ab-eb85-4771-a432-2acd0877790c" isdomainofvalue="False" dataSourceId="103">
  <Variable name="SectionSelector" type="TABLE" dataFieldId="200" isRepeatingTable="True">
    <Variable name="SectionId" type="STRING" dataFieldId="300"/>
    <Variable name="Include" type="BOOL" dataFieldId="301"/>
    <Variable name="Index" type="INTEGER" dataFieldId="302"/>
    <Variable name="SelectorId" type="STRING" dataFieldId="303"/>
  </Variable>
</VariableListDefinition>
</file>

<file path=customXml/item86.xml><?xml version="1.0" encoding="utf-8"?>
<VariableList UniqueId="11d3d1b7-5fa2-4874-bfb0-e9922133147a" Name="AD_HOC" ContentType="XML" MajorVersion="0" MinorVersion="1" isLocalCopy="False" IsBaseObject="False" DataSourceId="9c0efe21-4f46-4cff-9340-4e2f59a2f87d" DataSourceMajorVersion="0" DataSourceMinorVersion="1"/>
</file>

<file path=customXml/item87.xml><?xml version="1.0" encoding="utf-8"?>
<DataSourceInfo>
  <Id>1448d872-6fc0-46b3-a0ad-45e13d39f373</Id>
  <MajorVersion>0</MajorVersion>
  <MinorVersion>1</MinorVersion>
  <DataSourceType>Expression</DataSourceType>
  <Name>Computed</Name>
  <Description/>
  <Filter/>
  <DataFields/>
</DataSourceInfo>
</file>

<file path=customXml/item88.xml><?xml version="1.0" encoding="utf-8"?>
<Presentation UniqueId="a1712096-d95c-4a62-812d-36a1299f56dd" MajorVersion="1" MinorVersion="0"/>
</file>

<file path=customXml/item89.xml><?xml version="1.0" encoding="utf-8"?>
<DataSourceInfo>
  <Id>103</Id>
  <MajorVersion>1</MajorVersion>
  <MinorVersion>0</MinorVersion>
  <DataSourceType>SectionSelectionInfo</DataSourceType>
  <Name>SectionSelectionDs</Name>
  <Description>Internal data source used for selecting/re-ordering ppt 2010 sections in requesters</Description>
  <Filter/>
  <DataFields>
    <TableInfo>
      <Id>200</Id>
      <Name>SectionSelector</Name>
      <Description/>
      <ExpressionString/>
      <FieldType>SectionSelector</FieldType>
      <Filter/>
      <DefaultValue/>
      <IsInputParameter>false</IsInputParameter>
      <IsInputMultipleValues>false</IsInputMultipleValues>
      <IncludeInRecordSelector>false</IncludeInRecordSelector>
      <IsRepeating>false</IsRepeating>
      <IsKeyField>false</IsKeyField>
      <Required>false</Required>
      <NativeSourceType>String</NativeSourceType>
      <MaxLength>0</MaxLength>
      <DynamicDomainOfValueSourceId/>
      <TrimEmptyRows>false</TrimEmptyRows>
      <CanIncludeInModel>true</CanIncludeInModel>
      <IncludeInModel>true</IncludeInModel>
      <IsPartial>false</IsPartial>
      <IsValid>true</IsValid>
      <NativeFieldMapping/>
      <OriginalName>SectionSelector</OriginalName>
      <ValidationMessage/>
      <FieldInfo>
        <Id>300</Id>
        <Name>SectionId</Name>
        <Description/>
        <ExpressionString/>
        <FieldType>System.String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SectionId</OriginalName>
        <ValidationMessage/>
      </FieldInfo>
      <FieldInfo>
        <Id>301</Id>
        <Name>Include</Name>
        <Description/>
        <ExpressionString/>
        <FieldType>System.Boolean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Include</OriginalName>
        <ValidationMessage/>
      </FieldInfo>
      <FieldInfo>
        <Id>302</Id>
        <Name>Index</Name>
        <Description/>
        <ExpressionString/>
        <FieldType>System.Int32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Index</OriginalName>
        <ValidationMessage/>
      </FieldInfo>
      <FieldInfo>
        <Id>303</Id>
        <Name>SelectorId</Name>
        <Description/>
        <ExpressionString/>
        <FieldType>System.String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SelectorId</OriginalName>
        <ValidationMessage/>
      </FieldInfo>
    </TableInfo>
  </DataFields>
</DataSourceInfo>
</file>

<file path=customXml/item9.xml><?xml version="1.0" encoding="utf-8"?>
<pd:PersonalizationDefinition xmlns:pd="Strauss.PersonalizationDefinition" name="">
  <pd:DataReferenceList/>
  <pd:ComponentReferencePD name="TRAVELPORT_SYMBOL_RGB_Black" desc="" uid="" type="Image" referenceId="6e668e61-e50c-48ca-a678-44e0d06cbe92" keepsourceformat="True" updateMode="Automatic" componentContentId="d45bf151-4193-4114-a1bb-277da76304ae" componentMajorVersion="-1" componentMinorVersion="-1" componentVersionId="Latest">
    <pd:DataReferenceList/>
    <pd:DataReferenceMappingList/>
    <pd:ExtensionList>
      <pd:LatestVersionId>03a39927-6eaa-4496-b0d4-0e0108b14c9e</pd:LatestVersionId>
      <pd:NeedReloadImage>False</pd:NeedReloadImage>
      <pd:ObjectType>Resource</pd:ObjectType>
      <pd:PlaceholderStyle DefaultHeight="400" DefaultWidth="400"/>
    </pd:ExtensionList>
    <pd:TransferredItemList/>
  </pd:ComponentReferencePD>
</pd:PersonalizationDefinition>
</file>

<file path=customXml/item90.xml><?xml version="1.0" encoding="utf-8"?>
<VariableList UniqueId="37724b18-f16f-4b4b-b2bf-3ddce5e591d4" Name="System" ContentType="XML" MajorVersion="0" MinorVersion="1" isLocalCopy="False" IsBaseObject="False" DataSourceId="ff254941-e02e-4911-9b3c-9a23ea460594" DataSourceMajorVersion="0" DataSourceMinorVersion="1"/>
</file>

<file path=customXml/itemProps1.xml><?xml version="1.0" encoding="utf-8"?>
<ds:datastoreItem xmlns:ds="http://schemas.openxmlformats.org/officeDocument/2006/customXml" ds:itemID="{3029FA19-3807-4DA2-9A91-71826DB16EFC}">
  <ds:schemaRefs>
    <ds:schemaRef ds:uri="Strauss.PersonalizationDefinition"/>
  </ds:schemaRefs>
</ds:datastoreItem>
</file>

<file path=customXml/itemProps10.xml><?xml version="1.0" encoding="utf-8"?>
<ds:datastoreItem xmlns:ds="http://schemas.openxmlformats.org/officeDocument/2006/customXml" ds:itemID="{EA59CFCC-F256-44C5-91A8-1E7197F56993}">
  <ds:schemaRefs>
    <ds:schemaRef ds:uri="Strauss.PersonalizationDefinition"/>
  </ds:schemaRefs>
</ds:datastoreItem>
</file>

<file path=customXml/itemProps11.xml><?xml version="1.0" encoding="utf-8"?>
<ds:datastoreItem xmlns:ds="http://schemas.openxmlformats.org/officeDocument/2006/customXml" ds:itemID="{59BC525A-2CBA-466C-98E3-3600A32E466C}">
  <ds:schemaRefs>
    <ds:schemaRef ds:uri="Strauss.PersonalizationDefinition"/>
  </ds:schemaRefs>
</ds:datastoreItem>
</file>

<file path=customXml/itemProps12.xml><?xml version="1.0" encoding="utf-8"?>
<ds:datastoreItem xmlns:ds="http://schemas.openxmlformats.org/officeDocument/2006/customXml" ds:itemID="{50397E05-F5B0-4DC5-9BDD-3EC2737EB0DD}">
  <ds:schemaRefs>
    <ds:schemaRef ds:uri="Strauss.PersonalizationDefinition"/>
  </ds:schemaRefs>
</ds:datastoreItem>
</file>

<file path=customXml/itemProps13.xml><?xml version="1.0" encoding="utf-8"?>
<ds:datastoreItem xmlns:ds="http://schemas.openxmlformats.org/officeDocument/2006/customXml" ds:itemID="{F5744BFC-26FF-4926-B12F-2D6187B07A6D}">
  <ds:schemaRefs>
    <ds:schemaRef ds:uri="Strauss.PersonalizationDefinition"/>
  </ds:schemaRefs>
</ds:datastoreItem>
</file>

<file path=customXml/itemProps14.xml><?xml version="1.0" encoding="utf-8"?>
<ds:datastoreItem xmlns:ds="http://schemas.openxmlformats.org/officeDocument/2006/customXml" ds:itemID="{D6D90744-75B9-4CC2-BF3A-28FB1B5E3DDB}">
  <ds:schemaRefs/>
</ds:datastoreItem>
</file>

<file path=customXml/itemProps15.xml><?xml version="1.0" encoding="utf-8"?>
<ds:datastoreItem xmlns:ds="http://schemas.openxmlformats.org/officeDocument/2006/customXml" ds:itemID="{FCB5108F-2B54-41B4-9D1F-C80C2968F979}">
  <ds:schemaRefs>
    <ds:schemaRef ds:uri="http://schemas.microsoft.com/sharepoint/v3/contenttype/forms"/>
  </ds:schemaRefs>
</ds:datastoreItem>
</file>

<file path=customXml/itemProps16.xml><?xml version="1.0" encoding="utf-8"?>
<ds:datastoreItem xmlns:ds="http://schemas.openxmlformats.org/officeDocument/2006/customXml" ds:itemID="{5EFF7D22-2DE9-49E5-AA2C-7B5744B00475}">
  <ds:schemaRefs>
    <ds:schemaRef ds:uri="Strauss.PersonalizationDefinition"/>
  </ds:schemaRefs>
</ds:datastoreItem>
</file>

<file path=customXml/itemProps17.xml><?xml version="1.0" encoding="utf-8"?>
<ds:datastoreItem xmlns:ds="http://schemas.openxmlformats.org/officeDocument/2006/customXml" ds:itemID="{FC79D3F8-FFC4-4F8D-A65D-EE32AC8AFC02}">
  <ds:schemaRefs>
    <ds:schemaRef ds:uri="Strauss.PersonalizationDefinition"/>
  </ds:schemaRefs>
</ds:datastoreItem>
</file>

<file path=customXml/itemProps18.xml><?xml version="1.0" encoding="utf-8"?>
<ds:datastoreItem xmlns:ds="http://schemas.openxmlformats.org/officeDocument/2006/customXml" ds:itemID="{14E1A3A4-54B1-44AC-A43A-1DBB4815E7BA}">
  <ds:schemaRefs>
    <ds:schemaRef ds:uri="Strauss.PersonalizationDefinition"/>
  </ds:schemaRefs>
</ds:datastoreItem>
</file>

<file path=customXml/itemProps19.xml><?xml version="1.0" encoding="utf-8"?>
<ds:datastoreItem xmlns:ds="http://schemas.openxmlformats.org/officeDocument/2006/customXml" ds:itemID="{E581BBCA-1109-4E5A-891F-9BF2C18778F3}">
  <ds:schemaRefs>
    <ds:schemaRef ds:uri="Strauss.PersonalizationDefinition"/>
  </ds:schemaRefs>
</ds:datastoreItem>
</file>

<file path=customXml/itemProps2.xml><?xml version="1.0" encoding="utf-8"?>
<ds:datastoreItem xmlns:ds="http://schemas.openxmlformats.org/officeDocument/2006/customXml" ds:itemID="{2113673C-AE0F-480A-AF05-544D991D32D1}">
  <ds:schemaRefs>
    <ds:schemaRef ds:uri="Strauss.PersonalizationDefinition"/>
  </ds:schemaRefs>
</ds:datastoreItem>
</file>

<file path=customXml/itemProps20.xml><?xml version="1.0" encoding="utf-8"?>
<ds:datastoreItem xmlns:ds="http://schemas.openxmlformats.org/officeDocument/2006/customXml" ds:itemID="{69A5D433-E9D0-4998-ACB1-91607B697E82}">
  <ds:schemaRefs>
    <ds:schemaRef ds:uri="Strauss.PersonalizationDefinition"/>
  </ds:schemaRefs>
</ds:datastoreItem>
</file>

<file path=customXml/itemProps21.xml><?xml version="1.0" encoding="utf-8"?>
<ds:datastoreItem xmlns:ds="http://schemas.openxmlformats.org/officeDocument/2006/customXml" ds:itemID="{0361ECB8-56F9-4B86-A6D5-882DE3CD00B1}">
  <ds:schemaRefs>
    <ds:schemaRef ds:uri="Strauss.PersonalizationDefinition"/>
  </ds:schemaRefs>
</ds:datastoreItem>
</file>

<file path=customXml/itemProps22.xml><?xml version="1.0" encoding="utf-8"?>
<ds:datastoreItem xmlns:ds="http://schemas.openxmlformats.org/officeDocument/2006/customXml" ds:itemID="{3D730270-141B-4C9F-83B4-C67DAF5E10A2}">
  <ds:schemaRefs>
    <ds:schemaRef ds:uri="Strauss.PersonalizationDefinition"/>
  </ds:schemaRefs>
</ds:datastoreItem>
</file>

<file path=customXml/itemProps23.xml><?xml version="1.0" encoding="utf-8"?>
<ds:datastoreItem xmlns:ds="http://schemas.openxmlformats.org/officeDocument/2006/customXml" ds:itemID="{0EFE073E-C44C-49F4-8A51-68E330EC9742}">
  <ds:schemaRefs>
    <ds:schemaRef ds:uri="Strauss.PersonalizationDefinition"/>
  </ds:schemaRefs>
</ds:datastoreItem>
</file>

<file path=customXml/itemProps24.xml><?xml version="1.0" encoding="utf-8"?>
<ds:datastoreItem xmlns:ds="http://schemas.openxmlformats.org/officeDocument/2006/customXml" ds:itemID="{9ED89F41-6478-4B7A-854E-5D452B0A0055}">
  <ds:schemaRefs>
    <ds:schemaRef ds:uri="Strauss.PersonalizationDefinition"/>
  </ds:schemaRefs>
</ds:datastoreItem>
</file>

<file path=customXml/itemProps25.xml><?xml version="1.0" encoding="utf-8"?>
<ds:datastoreItem xmlns:ds="http://schemas.openxmlformats.org/officeDocument/2006/customXml" ds:itemID="{C7357271-BEAC-462F-ADA7-886237FD95AF}">
  <ds:schemaRefs>
    <ds:schemaRef ds:uri="Strauss.PersonalizationDefinition"/>
  </ds:schemaRefs>
</ds:datastoreItem>
</file>

<file path=customXml/itemProps26.xml><?xml version="1.0" encoding="utf-8"?>
<ds:datastoreItem xmlns:ds="http://schemas.openxmlformats.org/officeDocument/2006/customXml" ds:itemID="{BFC131A0-818A-4D70-BE14-E36195316EB1}">
  <ds:schemaRefs>
    <ds:schemaRef ds:uri="Strauss.PersonalizationDefinition"/>
  </ds:schemaRefs>
</ds:datastoreItem>
</file>

<file path=customXml/itemProps27.xml><?xml version="1.0" encoding="utf-8"?>
<ds:datastoreItem xmlns:ds="http://schemas.openxmlformats.org/officeDocument/2006/customXml" ds:itemID="{21193877-667C-4BBC-A5F4-89DEF2D4A3D0}">
  <ds:schemaRefs>
    <ds:schemaRef ds:uri="http://schemas.microsoft.com/office/2006/documentManagement/types"/>
    <ds:schemaRef ds:uri="http://schemas.microsoft.com/office/infopath/2007/PartnerControls"/>
    <ds:schemaRef ds:uri="0688f9d9-c6a5-4865-abba-b6df098bb854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fb4bd37e-eeda-4294-bb3e-590a186e849d"/>
    <ds:schemaRef ds:uri="http://purl.org/dc/dcmitype/"/>
    <ds:schemaRef ds:uri="4c64962d-7a6c-475c-81fe-d5128e88361a"/>
  </ds:schemaRefs>
</ds:datastoreItem>
</file>

<file path=customXml/itemProps28.xml><?xml version="1.0" encoding="utf-8"?>
<ds:datastoreItem xmlns:ds="http://schemas.openxmlformats.org/officeDocument/2006/customXml" ds:itemID="{06EC3078-4666-4DB0-8DA1-12A40128CB24}">
  <ds:schemaRefs>
    <ds:schemaRef ds:uri="Strauss.PersonalizationDefinition"/>
  </ds:schemaRefs>
</ds:datastoreItem>
</file>

<file path=customXml/itemProps29.xml><?xml version="1.0" encoding="utf-8"?>
<ds:datastoreItem xmlns:ds="http://schemas.openxmlformats.org/officeDocument/2006/customXml" ds:itemID="{13033D26-9F39-4F85-B690-0758302E9A9F}">
  <ds:schemaRefs>
    <ds:schemaRef ds:uri="Strauss.PersonalizationDefinition"/>
  </ds:schemaRefs>
</ds:datastoreItem>
</file>

<file path=customXml/itemProps3.xml><?xml version="1.0" encoding="utf-8"?>
<ds:datastoreItem xmlns:ds="http://schemas.openxmlformats.org/officeDocument/2006/customXml" ds:itemID="{06F9220E-0E44-4EDD-BE39-EEDB9D534532}">
  <ds:schemaRefs>
    <ds:schemaRef ds:uri="Strauss.PersonalizationDefinition"/>
  </ds:schemaRefs>
</ds:datastoreItem>
</file>

<file path=customXml/itemProps30.xml><?xml version="1.0" encoding="utf-8"?>
<ds:datastoreItem xmlns:ds="http://schemas.openxmlformats.org/officeDocument/2006/customXml" ds:itemID="{3EE741A8-FCA0-44F8-B049-FD122685BFAE}">
  <ds:schemaRefs>
    <ds:schemaRef ds:uri="Strauss.PersonalizationDefinition"/>
  </ds:schemaRefs>
</ds:datastoreItem>
</file>

<file path=customXml/itemProps31.xml><?xml version="1.0" encoding="utf-8"?>
<ds:datastoreItem xmlns:ds="http://schemas.openxmlformats.org/officeDocument/2006/customXml" ds:itemID="{9BD2084F-BE0D-4025-ACC5-89E379737093}">
  <ds:schemaRefs>
    <ds:schemaRef ds:uri="Strauss.PersonalizationDefinition"/>
  </ds:schemaRefs>
</ds:datastoreItem>
</file>

<file path=customXml/itemProps32.xml><?xml version="1.0" encoding="utf-8"?>
<ds:datastoreItem xmlns:ds="http://schemas.openxmlformats.org/officeDocument/2006/customXml" ds:itemID="{E6D55EF4-53AA-455C-913B-F1CF9D793AFA}">
  <ds:schemaRefs>
    <ds:schemaRef ds:uri="Strauss.PersonalizationDefinition"/>
  </ds:schemaRefs>
</ds:datastoreItem>
</file>

<file path=customXml/itemProps33.xml><?xml version="1.0" encoding="utf-8"?>
<ds:datastoreItem xmlns:ds="http://schemas.openxmlformats.org/officeDocument/2006/customXml" ds:itemID="{05864A6B-99F2-475E-BFF6-CEB0DE8CC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64962d-7a6c-475c-81fe-d5128e88361a"/>
    <ds:schemaRef ds:uri="898c6425-a8cc-4a06-9587-bddb040cb4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4.xml><?xml version="1.0" encoding="utf-8"?>
<ds:datastoreItem xmlns:ds="http://schemas.openxmlformats.org/officeDocument/2006/customXml" ds:itemID="{F931CE98-BBF0-49DB-8885-45A722B821AD}">
  <ds:schemaRefs>
    <ds:schemaRef ds:uri="Strauss.PersonalizationDefinition"/>
  </ds:schemaRefs>
</ds:datastoreItem>
</file>

<file path=customXml/itemProps35.xml><?xml version="1.0" encoding="utf-8"?>
<ds:datastoreItem xmlns:ds="http://schemas.openxmlformats.org/officeDocument/2006/customXml" ds:itemID="{BFA98309-4B50-4FCF-B13D-C73B43F510D8}">
  <ds:schemaRefs>
    <ds:schemaRef ds:uri="Strauss.PersonalizationDefinition"/>
  </ds:schemaRefs>
</ds:datastoreItem>
</file>

<file path=customXml/itemProps36.xml><?xml version="1.0" encoding="utf-8"?>
<ds:datastoreItem xmlns:ds="http://schemas.openxmlformats.org/officeDocument/2006/customXml" ds:itemID="{65E97294-679F-481F-AF44-B2F879B238B7}">
  <ds:schemaRefs>
    <ds:schemaRef ds:uri="Strauss.PersonalizationDefinition"/>
  </ds:schemaRefs>
</ds:datastoreItem>
</file>

<file path=customXml/itemProps37.xml><?xml version="1.0" encoding="utf-8"?>
<ds:datastoreItem xmlns:ds="http://schemas.openxmlformats.org/officeDocument/2006/customXml" ds:itemID="{E584D0A1-0C2D-4FB8-8581-668045011177}">
  <ds:schemaRefs>
    <ds:schemaRef ds:uri="Strauss.PersonalizationDefinition"/>
  </ds:schemaRefs>
</ds:datastoreItem>
</file>

<file path=customXml/itemProps38.xml><?xml version="1.0" encoding="utf-8"?>
<ds:datastoreItem xmlns:ds="http://schemas.openxmlformats.org/officeDocument/2006/customXml" ds:itemID="{7C28BC66-FF67-4392-B0B5-4940ECDF88D2}">
  <ds:schemaRefs>
    <ds:schemaRef ds:uri="Strauss.PersonalizationDefinition"/>
  </ds:schemaRefs>
</ds:datastoreItem>
</file>

<file path=customXml/itemProps39.xml><?xml version="1.0" encoding="utf-8"?>
<ds:datastoreItem xmlns:ds="http://schemas.openxmlformats.org/officeDocument/2006/customXml" ds:itemID="{9252ED06-4D81-47AE-B7CF-2EF20849503F}">
  <ds:schemaRefs>
    <ds:schemaRef ds:uri="Strauss.PersonalizationDefinition"/>
  </ds:schemaRefs>
</ds:datastoreItem>
</file>

<file path=customXml/itemProps4.xml><?xml version="1.0" encoding="utf-8"?>
<ds:datastoreItem xmlns:ds="http://schemas.openxmlformats.org/officeDocument/2006/customXml" ds:itemID="{68855F01-9EF8-4FF4-94BD-15323CBC2459}">
  <ds:schemaRefs>
    <ds:schemaRef ds:uri="Strauss.PersonalizationDefinition"/>
  </ds:schemaRefs>
</ds:datastoreItem>
</file>

<file path=customXml/itemProps40.xml><?xml version="1.0" encoding="utf-8"?>
<ds:datastoreItem xmlns:ds="http://schemas.openxmlformats.org/officeDocument/2006/customXml" ds:itemID="{27ADD1D9-69C7-4F3B-B9C4-9B8161189A6A}">
  <ds:schemaRefs>
    <ds:schemaRef ds:uri="Strauss.PersonalizationDefinition"/>
  </ds:schemaRefs>
</ds:datastoreItem>
</file>

<file path=customXml/itemProps41.xml><?xml version="1.0" encoding="utf-8"?>
<ds:datastoreItem xmlns:ds="http://schemas.openxmlformats.org/officeDocument/2006/customXml" ds:itemID="{D7FA7396-A2E1-4EB6-804C-126BA749BD53}">
  <ds:schemaRefs>
    <ds:schemaRef ds:uri="Strauss.PersonalizationDefinition"/>
  </ds:schemaRefs>
</ds:datastoreItem>
</file>

<file path=customXml/itemProps42.xml><?xml version="1.0" encoding="utf-8"?>
<ds:datastoreItem xmlns:ds="http://schemas.openxmlformats.org/officeDocument/2006/customXml" ds:itemID="{1E7B00E2-6F6B-4975-A43B-DDA7EBDA9194}">
  <ds:schemaRefs>
    <ds:schemaRef ds:uri="Strauss.PersonalizationDefinition"/>
  </ds:schemaRefs>
</ds:datastoreItem>
</file>

<file path=customXml/itemProps43.xml><?xml version="1.0" encoding="utf-8"?>
<ds:datastoreItem xmlns:ds="http://schemas.openxmlformats.org/officeDocument/2006/customXml" ds:itemID="{7C701501-BE79-48D4-9957-C11827D510C7}">
  <ds:schemaRefs>
    <ds:schemaRef ds:uri="Strauss.PersonalizationDefinition"/>
  </ds:schemaRefs>
</ds:datastoreItem>
</file>

<file path=customXml/itemProps44.xml><?xml version="1.0" encoding="utf-8"?>
<ds:datastoreItem xmlns:ds="http://schemas.openxmlformats.org/officeDocument/2006/customXml" ds:itemID="{7023E30B-A52A-49F9-999F-26638FD82CA3}">
  <ds:schemaRefs>
    <ds:schemaRef ds:uri="Strauss.PersonalizationDefinition"/>
  </ds:schemaRefs>
</ds:datastoreItem>
</file>

<file path=customXml/itemProps45.xml><?xml version="1.0" encoding="utf-8"?>
<ds:datastoreItem xmlns:ds="http://schemas.openxmlformats.org/officeDocument/2006/customXml" ds:itemID="{AAA9DB04-A249-469C-ACA7-3C20266DA287}">
  <ds:schemaRefs>
    <ds:schemaRef ds:uri="Strauss.PersonalizationDefinition"/>
  </ds:schemaRefs>
</ds:datastoreItem>
</file>

<file path=customXml/itemProps46.xml><?xml version="1.0" encoding="utf-8"?>
<ds:datastoreItem xmlns:ds="http://schemas.openxmlformats.org/officeDocument/2006/customXml" ds:itemID="{1471BC26-9467-4B18-BADB-DC8160380069}">
  <ds:schemaRefs>
    <ds:schemaRef ds:uri="Strauss.PersonalizationDefinition"/>
  </ds:schemaRefs>
</ds:datastoreItem>
</file>

<file path=customXml/itemProps47.xml><?xml version="1.0" encoding="utf-8"?>
<ds:datastoreItem xmlns:ds="http://schemas.openxmlformats.org/officeDocument/2006/customXml" ds:itemID="{CD26D067-26E2-434F-B669-E8BEDBBD12E9}">
  <ds:schemaRefs>
    <ds:schemaRef ds:uri="Strauss.PersonalizationDefinition"/>
  </ds:schemaRefs>
</ds:datastoreItem>
</file>

<file path=customXml/itemProps48.xml><?xml version="1.0" encoding="utf-8"?>
<ds:datastoreItem xmlns:ds="http://schemas.openxmlformats.org/officeDocument/2006/customXml" ds:itemID="{9A413365-3EDD-4673-9C09-847E0F203A84}">
  <ds:schemaRefs>
    <ds:schemaRef ds:uri="Strauss.PersonalizationDefinition"/>
  </ds:schemaRefs>
</ds:datastoreItem>
</file>

<file path=customXml/itemProps49.xml><?xml version="1.0" encoding="utf-8"?>
<ds:datastoreItem xmlns:ds="http://schemas.openxmlformats.org/officeDocument/2006/customXml" ds:itemID="{B0FDADDB-0056-4C42-92DC-FED844FD66EC}">
  <ds:schemaRefs>
    <ds:schemaRef ds:uri="Strauss.PersonalizationDefinition"/>
  </ds:schemaRefs>
</ds:datastoreItem>
</file>

<file path=customXml/itemProps5.xml><?xml version="1.0" encoding="utf-8"?>
<ds:datastoreItem xmlns:ds="http://schemas.openxmlformats.org/officeDocument/2006/customXml" ds:itemID="{3E5B427B-53D9-407F-8C09-62BDD2FBFDF6}">
  <ds:schemaRefs>
    <ds:schemaRef ds:uri="Strauss.PersonalizationDefinition"/>
  </ds:schemaRefs>
</ds:datastoreItem>
</file>

<file path=customXml/itemProps50.xml><?xml version="1.0" encoding="utf-8"?>
<ds:datastoreItem xmlns:ds="http://schemas.openxmlformats.org/officeDocument/2006/customXml" ds:itemID="{475725B9-95A8-438C-A3E5-CD4237C4CB29}">
  <ds:schemaRefs>
    <ds:schemaRef ds:uri="Strauss.PersonalizationDefinition"/>
  </ds:schemaRefs>
</ds:datastoreItem>
</file>

<file path=customXml/itemProps51.xml><?xml version="1.0" encoding="utf-8"?>
<ds:datastoreItem xmlns:ds="http://schemas.openxmlformats.org/officeDocument/2006/customXml" ds:itemID="{FDDA2301-5C1F-417F-8CF6-DFC52AE5D105}">
  <ds:schemaRefs>
    <ds:schemaRef ds:uri="Strauss.PersonalizationDefinition"/>
  </ds:schemaRefs>
</ds:datastoreItem>
</file>

<file path=customXml/itemProps52.xml><?xml version="1.0" encoding="utf-8"?>
<ds:datastoreItem xmlns:ds="http://schemas.openxmlformats.org/officeDocument/2006/customXml" ds:itemID="{CF26668E-2BD1-40CE-BA27-DB4220AFCA01}">
  <ds:schemaRefs>
    <ds:schemaRef ds:uri="Strauss.PersonalizationDefinition"/>
  </ds:schemaRefs>
</ds:datastoreItem>
</file>

<file path=customXml/itemProps53.xml><?xml version="1.0" encoding="utf-8"?>
<ds:datastoreItem xmlns:ds="http://schemas.openxmlformats.org/officeDocument/2006/customXml" ds:itemID="{37418C47-AD2C-41F4-A9C2-48146E2D0C42}">
  <ds:schemaRefs>
    <ds:schemaRef ds:uri="Strauss.PersonalizationDefinition"/>
  </ds:schemaRefs>
</ds:datastoreItem>
</file>

<file path=customXml/itemProps54.xml><?xml version="1.0" encoding="utf-8"?>
<ds:datastoreItem xmlns:ds="http://schemas.openxmlformats.org/officeDocument/2006/customXml" ds:itemID="{FD032994-8018-4962-9BAB-10F07F53A91E}">
  <ds:schemaRefs>
    <ds:schemaRef ds:uri="Strauss.PersonalizationDefinition"/>
  </ds:schemaRefs>
</ds:datastoreItem>
</file>

<file path=customXml/itemProps55.xml><?xml version="1.0" encoding="utf-8"?>
<ds:datastoreItem xmlns:ds="http://schemas.openxmlformats.org/officeDocument/2006/customXml" ds:itemID="{1C57A5D5-201B-4DE7-8138-1EED7F59542A}">
  <ds:schemaRefs>
    <ds:schemaRef ds:uri="Strauss.PersonalizationDefinition"/>
  </ds:schemaRefs>
</ds:datastoreItem>
</file>

<file path=customXml/itemProps56.xml><?xml version="1.0" encoding="utf-8"?>
<ds:datastoreItem xmlns:ds="http://schemas.openxmlformats.org/officeDocument/2006/customXml" ds:itemID="{65C23D9F-834C-446D-9539-F4BB81C05956}">
  <ds:schemaRefs>
    <ds:schemaRef ds:uri="Strauss.PersonalizationDefinition"/>
  </ds:schemaRefs>
</ds:datastoreItem>
</file>

<file path=customXml/itemProps57.xml><?xml version="1.0" encoding="utf-8"?>
<ds:datastoreItem xmlns:ds="http://schemas.openxmlformats.org/officeDocument/2006/customXml" ds:itemID="{AE501630-B8B2-4AB9-B433-950140CECD35}">
  <ds:schemaRefs>
    <ds:schemaRef ds:uri="Strauss.PersonalizationDefinition"/>
  </ds:schemaRefs>
</ds:datastoreItem>
</file>

<file path=customXml/itemProps58.xml><?xml version="1.0" encoding="utf-8"?>
<ds:datastoreItem xmlns:ds="http://schemas.openxmlformats.org/officeDocument/2006/customXml" ds:itemID="{776B0A89-034E-49A4-B645-A492D50EC354}">
  <ds:schemaRefs>
    <ds:schemaRef ds:uri="Strauss.PersonalizationDefinition"/>
  </ds:schemaRefs>
</ds:datastoreItem>
</file>

<file path=customXml/itemProps59.xml><?xml version="1.0" encoding="utf-8"?>
<ds:datastoreItem xmlns:ds="http://schemas.openxmlformats.org/officeDocument/2006/customXml" ds:itemID="{7DE5873C-DFC4-4020-A432-C43097DA5E98}">
  <ds:schemaRefs>
    <ds:schemaRef ds:uri="Strauss.PersonalizationDefinition"/>
  </ds:schemaRefs>
</ds:datastoreItem>
</file>

<file path=customXml/itemProps6.xml><?xml version="1.0" encoding="utf-8"?>
<ds:datastoreItem xmlns:ds="http://schemas.openxmlformats.org/officeDocument/2006/customXml" ds:itemID="{34C77873-C7BD-4C9E-A6E8-8E3FC417D48B}">
  <ds:schemaRefs>
    <ds:schemaRef ds:uri="Strauss.PersonalizationDefinition"/>
  </ds:schemaRefs>
</ds:datastoreItem>
</file>

<file path=customXml/itemProps60.xml><?xml version="1.0" encoding="utf-8"?>
<ds:datastoreItem xmlns:ds="http://schemas.openxmlformats.org/officeDocument/2006/customXml" ds:itemID="{0179B7FA-6D4E-4BD1-AEFD-00BE552DEC80}">
  <ds:schemaRefs>
    <ds:schemaRef ds:uri="Strauss.PersonalizationDefinition"/>
  </ds:schemaRefs>
</ds:datastoreItem>
</file>

<file path=customXml/itemProps61.xml><?xml version="1.0" encoding="utf-8"?>
<ds:datastoreItem xmlns:ds="http://schemas.openxmlformats.org/officeDocument/2006/customXml" ds:itemID="{227BC5AA-6403-4F4D-9874-0109AC7C6043}">
  <ds:schemaRefs>
    <ds:schemaRef ds:uri="Strauss.PersonalizationDefinition"/>
  </ds:schemaRefs>
</ds:datastoreItem>
</file>

<file path=customXml/itemProps62.xml><?xml version="1.0" encoding="utf-8"?>
<ds:datastoreItem xmlns:ds="http://schemas.openxmlformats.org/officeDocument/2006/customXml" ds:itemID="{5E4ACC64-DDAE-48F2-99EA-DE3DEBF8CB80}">
  <ds:schemaRefs>
    <ds:schemaRef ds:uri="Strauss.PersonalizationDefinition"/>
  </ds:schemaRefs>
</ds:datastoreItem>
</file>

<file path=customXml/itemProps63.xml><?xml version="1.0" encoding="utf-8"?>
<ds:datastoreItem xmlns:ds="http://schemas.openxmlformats.org/officeDocument/2006/customXml" ds:itemID="{00D228BC-4ADD-4FB2-B0E1-CDF81878EB80}">
  <ds:schemaRefs>
    <ds:schemaRef ds:uri="Strauss.PersonalizationDefinition"/>
  </ds:schemaRefs>
</ds:datastoreItem>
</file>

<file path=customXml/itemProps64.xml><?xml version="1.0" encoding="utf-8"?>
<ds:datastoreItem xmlns:ds="http://schemas.openxmlformats.org/officeDocument/2006/customXml" ds:itemID="{48847261-5E7F-4A9B-9552-7592883ED011}">
  <ds:schemaRefs>
    <ds:schemaRef ds:uri="Strauss.PersonalizationDefinition"/>
  </ds:schemaRefs>
</ds:datastoreItem>
</file>

<file path=customXml/itemProps65.xml><?xml version="1.0" encoding="utf-8"?>
<ds:datastoreItem xmlns:ds="http://schemas.openxmlformats.org/officeDocument/2006/customXml" ds:itemID="{7285FC0B-729D-4684-AF1B-89263A6DCA0A}">
  <ds:schemaRefs>
    <ds:schemaRef ds:uri="Strauss.PersonalizationDefinition"/>
  </ds:schemaRefs>
</ds:datastoreItem>
</file>

<file path=customXml/itemProps66.xml><?xml version="1.0" encoding="utf-8"?>
<ds:datastoreItem xmlns:ds="http://schemas.openxmlformats.org/officeDocument/2006/customXml" ds:itemID="{BA25DD10-DA4D-4169-89DC-53D65A99D8BE}">
  <ds:schemaRefs>
    <ds:schemaRef ds:uri="Strauss.PersonalizationDefinition"/>
  </ds:schemaRefs>
</ds:datastoreItem>
</file>

<file path=customXml/itemProps67.xml><?xml version="1.0" encoding="utf-8"?>
<ds:datastoreItem xmlns:ds="http://schemas.openxmlformats.org/officeDocument/2006/customXml" ds:itemID="{91510EE2-434C-45DF-B5F8-96083CDC3A14}">
  <ds:schemaRefs>
    <ds:schemaRef ds:uri="Strauss.PersonalizationDefinition"/>
  </ds:schemaRefs>
</ds:datastoreItem>
</file>

<file path=customXml/itemProps68.xml><?xml version="1.0" encoding="utf-8"?>
<ds:datastoreItem xmlns:ds="http://schemas.openxmlformats.org/officeDocument/2006/customXml" ds:itemID="{E092C342-B7A6-4E53-995F-7CA44A070205}">
  <ds:schemaRefs>
    <ds:schemaRef ds:uri="Strauss.PersonalizationDefinition"/>
  </ds:schemaRefs>
</ds:datastoreItem>
</file>

<file path=customXml/itemProps69.xml><?xml version="1.0" encoding="utf-8"?>
<ds:datastoreItem xmlns:ds="http://schemas.openxmlformats.org/officeDocument/2006/customXml" ds:itemID="{1918D705-2389-4C86-B67F-F7FF92A326E2}">
  <ds:schemaRefs>
    <ds:schemaRef ds:uri="Strauss.PersonalizationDefinition"/>
  </ds:schemaRefs>
</ds:datastoreItem>
</file>

<file path=customXml/itemProps7.xml><?xml version="1.0" encoding="utf-8"?>
<ds:datastoreItem xmlns:ds="http://schemas.openxmlformats.org/officeDocument/2006/customXml" ds:itemID="{9C14EEF1-B20A-42E5-849A-28ED121CE56B}">
  <ds:schemaRefs>
    <ds:schemaRef ds:uri="Strauss.PersonalizationDefinition"/>
  </ds:schemaRefs>
</ds:datastoreItem>
</file>

<file path=customXml/itemProps70.xml><?xml version="1.0" encoding="utf-8"?>
<ds:datastoreItem xmlns:ds="http://schemas.openxmlformats.org/officeDocument/2006/customXml" ds:itemID="{DC351A4A-F3AC-4642-A816-C2FB8159148E}">
  <ds:schemaRefs/>
</ds:datastoreItem>
</file>

<file path=customXml/itemProps71.xml><?xml version="1.0" encoding="utf-8"?>
<ds:datastoreItem xmlns:ds="http://schemas.openxmlformats.org/officeDocument/2006/customXml" ds:itemID="{3E31B2C8-B1EA-489B-B381-4C87FA5D354B}">
  <ds:schemaRefs/>
</ds:datastoreItem>
</file>

<file path=customXml/itemProps72.xml><?xml version="1.0" encoding="utf-8"?>
<ds:datastoreItem xmlns:ds="http://schemas.openxmlformats.org/officeDocument/2006/customXml" ds:itemID="{AF26F4F8-202E-4A08-A83F-87DDEA80FF98}">
  <ds:schemaRefs/>
</ds:datastoreItem>
</file>

<file path=customXml/itemProps73.xml><?xml version="1.0" encoding="utf-8"?>
<ds:datastoreItem xmlns:ds="http://schemas.openxmlformats.org/officeDocument/2006/customXml" ds:itemID="{6A2EB1AB-B4BC-4E26-B604-A5AEE015101D}">
  <ds:schemaRefs/>
</ds:datastoreItem>
</file>

<file path=customXml/itemProps74.xml><?xml version="1.0" encoding="utf-8"?>
<ds:datastoreItem xmlns:ds="http://schemas.openxmlformats.org/officeDocument/2006/customXml" ds:itemID="{53EE878D-7DB0-485E-AF92-A48DCDDF9913}">
  <ds:schemaRefs/>
</ds:datastoreItem>
</file>

<file path=customXml/itemProps75.xml><?xml version="1.0" encoding="utf-8"?>
<ds:datastoreItem xmlns:ds="http://schemas.openxmlformats.org/officeDocument/2006/customXml" ds:itemID="{971A0F22-A62E-46EB-9D41-6614C655434D}">
  <ds:schemaRefs/>
</ds:datastoreItem>
</file>

<file path=customXml/itemProps76.xml><?xml version="1.0" encoding="utf-8"?>
<ds:datastoreItem xmlns:ds="http://schemas.openxmlformats.org/officeDocument/2006/customXml" ds:itemID="{E3CA2482-2977-4852-970C-A8AADBDB8081}">
  <ds:schemaRefs/>
</ds:datastoreItem>
</file>

<file path=customXml/itemProps77.xml><?xml version="1.0" encoding="utf-8"?>
<ds:datastoreItem xmlns:ds="http://schemas.openxmlformats.org/officeDocument/2006/customXml" ds:itemID="{4ACECBB3-A189-484B-BBEA-B5E2520AC3EB}">
  <ds:schemaRefs/>
</ds:datastoreItem>
</file>

<file path=customXml/itemProps78.xml><?xml version="1.0" encoding="utf-8"?>
<ds:datastoreItem xmlns:ds="http://schemas.openxmlformats.org/officeDocument/2006/customXml" ds:itemID="{2CEFABE0-5C52-4070-BA1B-3EC649C677AA}">
  <ds:schemaRefs/>
</ds:datastoreItem>
</file>

<file path=customXml/itemProps79.xml><?xml version="1.0" encoding="utf-8"?>
<ds:datastoreItem xmlns:ds="http://schemas.openxmlformats.org/officeDocument/2006/customXml" ds:itemID="{E2D2D10A-8FB7-45FB-B914-2E420DB5F793}">
  <ds:schemaRefs/>
</ds:datastoreItem>
</file>

<file path=customXml/itemProps8.xml><?xml version="1.0" encoding="utf-8"?>
<ds:datastoreItem xmlns:ds="http://schemas.openxmlformats.org/officeDocument/2006/customXml" ds:itemID="{7C1469EA-98D0-4153-ABC7-BA1459DF6355}">
  <ds:schemaRefs>
    <ds:schemaRef ds:uri="Strauss.PersonalizationDefinition"/>
  </ds:schemaRefs>
</ds:datastoreItem>
</file>

<file path=customXml/itemProps80.xml><?xml version="1.0" encoding="utf-8"?>
<ds:datastoreItem xmlns:ds="http://schemas.openxmlformats.org/officeDocument/2006/customXml" ds:itemID="{085A9C5D-CE4F-4DD7-8A87-955B8626725C}">
  <ds:schemaRefs/>
</ds:datastoreItem>
</file>

<file path=customXml/itemProps81.xml><?xml version="1.0" encoding="utf-8"?>
<ds:datastoreItem xmlns:ds="http://schemas.openxmlformats.org/officeDocument/2006/customXml" ds:itemID="{0C043EF9-2DF3-4BC4-90C7-A34A9BEF966C}">
  <ds:schemaRefs/>
</ds:datastoreItem>
</file>

<file path=customXml/itemProps82.xml><?xml version="1.0" encoding="utf-8"?>
<ds:datastoreItem xmlns:ds="http://schemas.openxmlformats.org/officeDocument/2006/customXml" ds:itemID="{02288DB7-3140-4D70-BA1A-6942EA66FF99}">
  <ds:schemaRefs/>
</ds:datastoreItem>
</file>

<file path=customXml/itemProps83.xml><?xml version="1.0" encoding="utf-8"?>
<ds:datastoreItem xmlns:ds="http://schemas.openxmlformats.org/officeDocument/2006/customXml" ds:itemID="{E55A9701-3F0D-4636-94FC-2BB3E8AD9A41}">
  <ds:schemaRefs/>
</ds:datastoreItem>
</file>

<file path=customXml/itemProps84.xml><?xml version="1.0" encoding="utf-8"?>
<ds:datastoreItem xmlns:ds="http://schemas.openxmlformats.org/officeDocument/2006/customXml" ds:itemID="{7BCD1BEC-788C-4647-B545-4A5CAF42F51D}">
  <ds:schemaRefs/>
</ds:datastoreItem>
</file>

<file path=customXml/itemProps85.xml><?xml version="1.0" encoding="utf-8"?>
<ds:datastoreItem xmlns:ds="http://schemas.openxmlformats.org/officeDocument/2006/customXml" ds:itemID="{21E6AECE-A2DC-4E2C-929D-CFAE0CED5142}">
  <ds:schemaRefs/>
</ds:datastoreItem>
</file>

<file path=customXml/itemProps86.xml><?xml version="1.0" encoding="utf-8"?>
<ds:datastoreItem xmlns:ds="http://schemas.openxmlformats.org/officeDocument/2006/customXml" ds:itemID="{E5DD4021-4B35-4C80-AE81-A7A444C55BE4}">
  <ds:schemaRefs/>
</ds:datastoreItem>
</file>

<file path=customXml/itemProps87.xml><?xml version="1.0" encoding="utf-8"?>
<ds:datastoreItem xmlns:ds="http://schemas.openxmlformats.org/officeDocument/2006/customXml" ds:itemID="{DC051845-9198-45A5-96B5-7DE64D38EDA1}">
  <ds:schemaRefs/>
</ds:datastoreItem>
</file>

<file path=customXml/itemProps88.xml><?xml version="1.0" encoding="utf-8"?>
<ds:datastoreItem xmlns:ds="http://schemas.openxmlformats.org/officeDocument/2006/customXml" ds:itemID="{DB068B94-D7D0-4E5C-A8BA-443FB6505534}">
  <ds:schemaRefs/>
</ds:datastoreItem>
</file>

<file path=customXml/itemProps89.xml><?xml version="1.0" encoding="utf-8"?>
<ds:datastoreItem xmlns:ds="http://schemas.openxmlformats.org/officeDocument/2006/customXml" ds:itemID="{3A4B9D9A-BAF0-48DA-A85D-BDC494835677}">
  <ds:schemaRefs/>
</ds:datastoreItem>
</file>

<file path=customXml/itemProps9.xml><?xml version="1.0" encoding="utf-8"?>
<ds:datastoreItem xmlns:ds="http://schemas.openxmlformats.org/officeDocument/2006/customXml" ds:itemID="{E7A2793B-F929-4EA8-AAA8-F5B8048C1B15}">
  <ds:schemaRefs>
    <ds:schemaRef ds:uri="Strauss.PersonalizationDefinition"/>
  </ds:schemaRefs>
</ds:datastoreItem>
</file>

<file path=customXml/itemProps90.xml><?xml version="1.0" encoding="utf-8"?>
<ds:datastoreItem xmlns:ds="http://schemas.openxmlformats.org/officeDocument/2006/customXml" ds:itemID="{C2A6BA94-F886-4244-B06E-C586D696EB2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Travelport New Template_V2_12_02</Template>
  <TotalTime>7055</TotalTime>
  <Words>599</Words>
  <Application>Microsoft Office PowerPoint</Application>
  <PresentationFormat>Widescreen</PresentationFormat>
  <Paragraphs>119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Impact</vt:lpstr>
      <vt:lpstr>Segoe UI</vt:lpstr>
      <vt:lpstr>Source Sans Pro</vt:lpstr>
      <vt:lpstr>Wingdings</vt:lpstr>
      <vt:lpstr>Travelport Brand Theme_February 2021_V2</vt:lpstr>
      <vt:lpstr>PowerPoint Presentation</vt:lpstr>
      <vt:lpstr>What is it?</vt:lpstr>
      <vt:lpstr>REST VS GraphQL</vt:lpstr>
      <vt:lpstr>How it works</vt:lpstr>
      <vt:lpstr>SAmple Code</vt:lpstr>
      <vt:lpstr>Apollo GraphQL Server</vt:lpstr>
      <vt:lpstr>Apollo Federation</vt:lpstr>
      <vt:lpstr>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Carter</dc:creator>
  <cp:lastModifiedBy>Kerry</cp:lastModifiedBy>
  <cp:revision>20</cp:revision>
  <dcterms:created xsi:type="dcterms:W3CDTF">2021-02-15T22:09:21Z</dcterms:created>
  <dcterms:modified xsi:type="dcterms:W3CDTF">2021-08-11T14:10:26Z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0x0101006BAD28AC54C92D4B9F2CEA6F43EA645B</vt:lpwstr>
  </property>
</Properties>
</file>