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91"/>
  </p:sldMasterIdLst>
  <p:notesMasterIdLst>
    <p:notesMasterId r:id="rId98"/>
  </p:notesMasterIdLst>
  <p:handoutMasterIdLst>
    <p:handoutMasterId r:id="rId99"/>
  </p:handoutMasterIdLst>
  <p:sldIdLst>
    <p:sldId id="315" r:id="rId92"/>
    <p:sldId id="2134804804" r:id="rId93"/>
    <p:sldId id="2134804807" r:id="rId94"/>
    <p:sldId id="2134804805" r:id="rId95"/>
    <p:sldId id="2134804806" r:id="rId96"/>
    <p:sldId id="280" r:id="rId97"/>
  </p:sldIdLst>
  <p:sldSz cx="12192000" cy="6858000"/>
  <p:notesSz cx="6858000" cy="9144000"/>
  <p:custDataLst>
    <p:custData r:id="rId70"/>
    <p:custData r:id="rId71"/>
    <p:custData r:id="rId72"/>
    <p:custData r:id="rId73"/>
    <p:custData r:id="rId74"/>
    <p:custData r:id="rId75"/>
    <p:custData r:id="rId76"/>
    <p:custData r:id="rId77"/>
    <p:custData r:id="rId78"/>
    <p:custData r:id="rId79"/>
    <p:custData r:id="rId80"/>
    <p:custData r:id="rId81"/>
    <p:custData r:id="rId82"/>
    <p:custData r:id="rId83"/>
    <p:custData r:id="rId84"/>
    <p:custData r:id="rId85"/>
    <p:custData r:id="rId86"/>
    <p:custData r:id="rId87"/>
    <p:custData r:id="rId88"/>
    <p:custData r:id="rId90"/>
    <p:custData r:id="rId8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82A019F5-E527-4141-83A5-71F92B155A4A}">
          <p14:sldIdLst>
            <p14:sldId id="315"/>
          </p14:sldIdLst>
        </p14:section>
        <p14:section name="Dividers" id="{51F192F4-A32D-42B4-8B09-6B87B02C6409}">
          <p14:sldIdLst/>
        </p14:section>
        <p14:section name="Content" id="{8FBF4C88-0FD2-481D-827C-934DB639AC79}">
          <p14:sldIdLst>
            <p14:sldId id="2134804804"/>
            <p14:sldId id="2134804807"/>
            <p14:sldId id="2134804805"/>
            <p14:sldId id="2134804806"/>
          </p14:sldIdLst>
        </p14:section>
        <p14:section name="Charts, Graphs and Tables" id="{7FF3EE52-1E6D-4047-A987-6AEF3F99271F}">
          <p14:sldIdLst/>
        </p14:section>
        <p14:section name="Guidelines" id="{4DDDB475-9706-44A7-BD43-685F67D83647}">
          <p14:sldIdLst/>
        </p14:section>
        <p14:section name="End Slides" id="{E15A15B6-CA01-4118-B100-BEB9A937BD9E}">
          <p14:sldIdLst>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y, Penni" initials="HP" lastIdx="8" clrIdx="0">
    <p:extLst>
      <p:ext uri="{19B8F6BF-5375-455C-9EA6-DF929625EA0E}">
        <p15:presenceInfo xmlns:p15="http://schemas.microsoft.com/office/powerpoint/2012/main" userId="S-1-5-21-1088106710-2582851208-3103400131-962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0DE"/>
    <a:srgbClr val="0A121A"/>
    <a:srgbClr val="FFDFE2"/>
    <a:srgbClr val="FDFAF5"/>
    <a:srgbClr val="FF5E6F"/>
    <a:srgbClr val="4E6659"/>
    <a:srgbClr val="000000"/>
    <a:srgbClr val="F7E4CB"/>
    <a:srgbClr val="E6E6E6"/>
    <a:srgbClr val="368CF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8355E-92A4-4E84-92AE-1ED87ACD1F4A}" v="2" dt="2022-05-24T20:45:36.12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73684" autoAdjust="0"/>
  </p:normalViewPr>
  <p:slideViewPr>
    <p:cSldViewPr snapToGrid="0">
      <p:cViewPr varScale="1">
        <p:scale>
          <a:sx n="49" d="100"/>
          <a:sy n="49" d="100"/>
        </p:scale>
        <p:origin x="1400"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81" d="100"/>
          <a:sy n="81" d="100"/>
        </p:scale>
        <p:origin x="304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viewProps" Target="viewProps.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slide" Target="slides/slide4.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1.xml"/><Relationship Id="rId96"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microsoft.com/office/2015/10/relationships/revisionInfo" Target="revisionInfo.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 Target="slides/slide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 Target="slides/slide6.xml"/><Relationship Id="rId104"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 Target="slides/slide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ommentAuthors" Target="commentAuthors.xml"/><Relationship Id="rId105"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 Target="slides/slide2.xml"/><Relationship Id="rId98"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p, Kerry" userId="32b1dc95-8e0f-4d4d-a123-1e7955f5962c" providerId="ADAL" clId="{CC28355E-92A4-4E84-92AE-1ED87ACD1F4A}"/>
    <pc:docChg chg="custSel addSld delSld modSld modSection">
      <pc:chgData name="Gip, Kerry" userId="32b1dc95-8e0f-4d4d-a123-1e7955f5962c" providerId="ADAL" clId="{CC28355E-92A4-4E84-92AE-1ED87ACD1F4A}" dt="2022-05-26T12:05:45.797" v="640" actId="20577"/>
      <pc:docMkLst>
        <pc:docMk/>
      </pc:docMkLst>
      <pc:sldChg chg="del">
        <pc:chgData name="Gip, Kerry" userId="32b1dc95-8e0f-4d4d-a123-1e7955f5962c" providerId="ADAL" clId="{CC28355E-92A4-4E84-92AE-1ED87ACD1F4A}" dt="2022-05-24T20:46:42.813" v="109" actId="47"/>
        <pc:sldMkLst>
          <pc:docMk/>
          <pc:sldMk cId="2939181719" sldId="279"/>
        </pc:sldMkLst>
      </pc:sldChg>
      <pc:sldChg chg="del">
        <pc:chgData name="Gip, Kerry" userId="32b1dc95-8e0f-4d4d-a123-1e7955f5962c" providerId="ADAL" clId="{CC28355E-92A4-4E84-92AE-1ED87ACD1F4A}" dt="2022-05-24T19:02:19.933" v="0" actId="47"/>
        <pc:sldMkLst>
          <pc:docMk/>
          <pc:sldMk cId="1753511864" sldId="283"/>
        </pc:sldMkLst>
      </pc:sldChg>
      <pc:sldChg chg="del">
        <pc:chgData name="Gip, Kerry" userId="32b1dc95-8e0f-4d4d-a123-1e7955f5962c" providerId="ADAL" clId="{CC28355E-92A4-4E84-92AE-1ED87ACD1F4A}" dt="2022-05-24T19:02:21.615" v="2" actId="47"/>
        <pc:sldMkLst>
          <pc:docMk/>
          <pc:sldMk cId="3950890531" sldId="306"/>
        </pc:sldMkLst>
      </pc:sldChg>
      <pc:sldChg chg="del">
        <pc:chgData name="Gip, Kerry" userId="32b1dc95-8e0f-4d4d-a123-1e7955f5962c" providerId="ADAL" clId="{CC28355E-92A4-4E84-92AE-1ED87ACD1F4A}" dt="2022-05-24T19:02:23.725" v="3" actId="47"/>
        <pc:sldMkLst>
          <pc:docMk/>
          <pc:sldMk cId="1397908398" sldId="313"/>
        </pc:sldMkLst>
      </pc:sldChg>
      <pc:sldChg chg="del">
        <pc:chgData name="Gip, Kerry" userId="32b1dc95-8e0f-4d4d-a123-1e7955f5962c" providerId="ADAL" clId="{CC28355E-92A4-4E84-92AE-1ED87ACD1F4A}" dt="2022-05-24T19:02:24.362" v="4" actId="47"/>
        <pc:sldMkLst>
          <pc:docMk/>
          <pc:sldMk cId="2225885186" sldId="314"/>
        </pc:sldMkLst>
      </pc:sldChg>
      <pc:sldChg chg="modSp mod">
        <pc:chgData name="Gip, Kerry" userId="32b1dc95-8e0f-4d4d-a123-1e7955f5962c" providerId="ADAL" clId="{CC28355E-92A4-4E84-92AE-1ED87ACD1F4A}" dt="2022-05-24T20:53:13.644" v="145" actId="20577"/>
        <pc:sldMkLst>
          <pc:docMk/>
          <pc:sldMk cId="2596864248" sldId="315"/>
        </pc:sldMkLst>
        <pc:spChg chg="mod">
          <ac:chgData name="Gip, Kerry" userId="32b1dc95-8e0f-4d4d-a123-1e7955f5962c" providerId="ADAL" clId="{CC28355E-92A4-4E84-92AE-1ED87ACD1F4A}" dt="2022-05-24T20:53:13.644" v="145" actId="20577"/>
          <ac:spMkLst>
            <pc:docMk/>
            <pc:sldMk cId="2596864248" sldId="315"/>
            <ac:spMk id="2" creationId="{DD855C5E-4F34-4801-A83F-BCFCA248ED93}"/>
          </ac:spMkLst>
        </pc:spChg>
      </pc:sldChg>
      <pc:sldChg chg="del">
        <pc:chgData name="Gip, Kerry" userId="32b1dc95-8e0f-4d4d-a123-1e7955f5962c" providerId="ADAL" clId="{CC28355E-92A4-4E84-92AE-1ED87ACD1F4A}" dt="2022-05-24T19:02:20.464" v="1" actId="47"/>
        <pc:sldMkLst>
          <pc:docMk/>
          <pc:sldMk cId="1944206163" sldId="323"/>
        </pc:sldMkLst>
      </pc:sldChg>
      <pc:sldChg chg="del">
        <pc:chgData name="Gip, Kerry" userId="32b1dc95-8e0f-4d4d-a123-1e7955f5962c" providerId="ADAL" clId="{CC28355E-92A4-4E84-92AE-1ED87ACD1F4A}" dt="2022-05-24T19:02:24.617" v="5" actId="47"/>
        <pc:sldMkLst>
          <pc:docMk/>
          <pc:sldMk cId="4224373943" sldId="325"/>
        </pc:sldMkLst>
      </pc:sldChg>
      <pc:sldChg chg="del">
        <pc:chgData name="Gip, Kerry" userId="32b1dc95-8e0f-4d4d-a123-1e7955f5962c" providerId="ADAL" clId="{CC28355E-92A4-4E84-92AE-1ED87ACD1F4A}" dt="2022-05-24T19:02:27.556" v="9" actId="47"/>
        <pc:sldMkLst>
          <pc:docMk/>
          <pc:sldMk cId="796826020" sldId="2134804799"/>
        </pc:sldMkLst>
      </pc:sldChg>
      <pc:sldChg chg="del">
        <pc:chgData name="Gip, Kerry" userId="32b1dc95-8e0f-4d4d-a123-1e7955f5962c" providerId="ADAL" clId="{CC28355E-92A4-4E84-92AE-1ED87ACD1F4A}" dt="2022-05-24T19:02:27.025" v="8" actId="47"/>
        <pc:sldMkLst>
          <pc:docMk/>
          <pc:sldMk cId="2439411669" sldId="2134804800"/>
        </pc:sldMkLst>
      </pc:sldChg>
      <pc:sldChg chg="del">
        <pc:chgData name="Gip, Kerry" userId="32b1dc95-8e0f-4d4d-a123-1e7955f5962c" providerId="ADAL" clId="{CC28355E-92A4-4E84-92AE-1ED87ACD1F4A}" dt="2022-05-24T19:02:26.165" v="7" actId="47"/>
        <pc:sldMkLst>
          <pc:docMk/>
          <pc:sldMk cId="1119644011" sldId="2134804801"/>
        </pc:sldMkLst>
      </pc:sldChg>
      <pc:sldChg chg="del">
        <pc:chgData name="Gip, Kerry" userId="32b1dc95-8e0f-4d4d-a123-1e7955f5962c" providerId="ADAL" clId="{CC28355E-92A4-4E84-92AE-1ED87ACD1F4A}" dt="2022-05-24T19:02:25.575" v="6" actId="47"/>
        <pc:sldMkLst>
          <pc:docMk/>
          <pc:sldMk cId="2342072641" sldId="2134804802"/>
        </pc:sldMkLst>
      </pc:sldChg>
      <pc:sldChg chg="del">
        <pc:chgData name="Gip, Kerry" userId="32b1dc95-8e0f-4d4d-a123-1e7955f5962c" providerId="ADAL" clId="{CC28355E-92A4-4E84-92AE-1ED87ACD1F4A}" dt="2022-05-24T19:06:12.944" v="34" actId="47"/>
        <pc:sldMkLst>
          <pc:docMk/>
          <pc:sldMk cId="3950499315" sldId="2134804803"/>
        </pc:sldMkLst>
      </pc:sldChg>
      <pc:sldChg chg="delSp modSp mod modNotesTx">
        <pc:chgData name="Gip, Kerry" userId="32b1dc95-8e0f-4d4d-a123-1e7955f5962c" providerId="ADAL" clId="{CC28355E-92A4-4E84-92AE-1ED87ACD1F4A}" dt="2022-05-26T12:05:32.875" v="620" actId="20577"/>
        <pc:sldMkLst>
          <pc:docMk/>
          <pc:sldMk cId="2539729241" sldId="2134804804"/>
        </pc:sldMkLst>
        <pc:spChg chg="del">
          <ac:chgData name="Gip, Kerry" userId="32b1dc95-8e0f-4d4d-a123-1e7955f5962c" providerId="ADAL" clId="{CC28355E-92A4-4E84-92AE-1ED87ACD1F4A}" dt="2022-05-25T19:32:46.291" v="148" actId="478"/>
          <ac:spMkLst>
            <pc:docMk/>
            <pc:sldMk cId="2539729241" sldId="2134804804"/>
            <ac:spMk id="2" creationId="{BE9F0999-A10F-4631-919A-1C44C0D2E3AD}"/>
          </ac:spMkLst>
        </pc:spChg>
        <pc:spChg chg="mod">
          <ac:chgData name="Gip, Kerry" userId="32b1dc95-8e0f-4d4d-a123-1e7955f5962c" providerId="ADAL" clId="{CC28355E-92A4-4E84-92AE-1ED87ACD1F4A}" dt="2022-05-26T12:05:32.875" v="620" actId="20577"/>
          <ac:spMkLst>
            <pc:docMk/>
            <pc:sldMk cId="2539729241" sldId="2134804804"/>
            <ac:spMk id="3" creationId="{13F3989E-823F-4AF3-B93E-12C0A3DAFADE}"/>
          </ac:spMkLst>
        </pc:spChg>
        <pc:spChg chg="mod">
          <ac:chgData name="Gip, Kerry" userId="32b1dc95-8e0f-4d4d-a123-1e7955f5962c" providerId="ADAL" clId="{CC28355E-92A4-4E84-92AE-1ED87ACD1F4A}" dt="2022-05-24T19:07:08.229" v="40"/>
          <ac:spMkLst>
            <pc:docMk/>
            <pc:sldMk cId="2539729241" sldId="2134804804"/>
            <ac:spMk id="4" creationId="{D11C3DCC-6F09-49B6-8F43-109F52775C53}"/>
          </ac:spMkLst>
        </pc:spChg>
      </pc:sldChg>
      <pc:sldChg chg="addSp delSp modSp mod modNotesTx">
        <pc:chgData name="Gip, Kerry" userId="32b1dc95-8e0f-4d4d-a123-1e7955f5962c" providerId="ADAL" clId="{CC28355E-92A4-4E84-92AE-1ED87ACD1F4A}" dt="2022-05-26T12:05:45.797" v="640" actId="20577"/>
        <pc:sldMkLst>
          <pc:docMk/>
          <pc:sldMk cId="3932928276" sldId="2134804805"/>
        </pc:sldMkLst>
        <pc:spChg chg="add del mod">
          <ac:chgData name="Gip, Kerry" userId="32b1dc95-8e0f-4d4d-a123-1e7955f5962c" providerId="ADAL" clId="{CC28355E-92A4-4E84-92AE-1ED87ACD1F4A}" dt="2022-05-25T19:32:38.812" v="147" actId="478"/>
          <ac:spMkLst>
            <pc:docMk/>
            <pc:sldMk cId="3932928276" sldId="2134804805"/>
            <ac:spMk id="3" creationId="{3615465E-79A8-0709-FA9A-24340BF3488A}"/>
          </ac:spMkLst>
        </pc:spChg>
        <pc:spChg chg="mod">
          <ac:chgData name="Gip, Kerry" userId="32b1dc95-8e0f-4d4d-a123-1e7955f5962c" providerId="ADAL" clId="{CC28355E-92A4-4E84-92AE-1ED87ACD1F4A}" dt="2022-05-26T12:05:45.797" v="640" actId="20577"/>
          <ac:spMkLst>
            <pc:docMk/>
            <pc:sldMk cId="3932928276" sldId="2134804805"/>
            <ac:spMk id="6" creationId="{D23B9341-6BE0-4915-AD1F-50A270B681F9}"/>
          </ac:spMkLst>
        </pc:spChg>
        <pc:spChg chg="del">
          <ac:chgData name="Gip, Kerry" userId="32b1dc95-8e0f-4d4d-a123-1e7955f5962c" providerId="ADAL" clId="{CC28355E-92A4-4E84-92AE-1ED87ACD1F4A}" dt="2022-05-25T19:32:33.505" v="146" actId="478"/>
          <ac:spMkLst>
            <pc:docMk/>
            <pc:sldMk cId="3932928276" sldId="2134804805"/>
            <ac:spMk id="7" creationId="{4EC9F072-B422-4CBE-BDFF-DB7434D7A23B}"/>
          </ac:spMkLst>
        </pc:spChg>
        <pc:spChg chg="mod">
          <ac:chgData name="Gip, Kerry" userId="32b1dc95-8e0f-4d4d-a123-1e7955f5962c" providerId="ADAL" clId="{CC28355E-92A4-4E84-92AE-1ED87ACD1F4A}" dt="2022-05-24T20:45:49.072" v="77" actId="255"/>
          <ac:spMkLst>
            <pc:docMk/>
            <pc:sldMk cId="3932928276" sldId="2134804805"/>
            <ac:spMk id="8" creationId="{46335351-ABE3-4DDA-965B-E2DE9B6FB5A4}"/>
          </ac:spMkLst>
        </pc:spChg>
      </pc:sldChg>
      <pc:sldChg chg="del">
        <pc:chgData name="Gip, Kerry" userId="32b1dc95-8e0f-4d4d-a123-1e7955f5962c" providerId="ADAL" clId="{CC28355E-92A4-4E84-92AE-1ED87ACD1F4A}" dt="2022-05-24T20:46:32.055" v="89" actId="47"/>
        <pc:sldMkLst>
          <pc:docMk/>
          <pc:sldMk cId="1334083853" sldId="2134804806"/>
        </pc:sldMkLst>
      </pc:sldChg>
      <pc:sldChg chg="addSp delSp modSp add mod">
        <pc:chgData name="Gip, Kerry" userId="32b1dc95-8e0f-4d4d-a123-1e7955f5962c" providerId="ADAL" clId="{CC28355E-92A4-4E84-92AE-1ED87ACD1F4A}" dt="2022-05-24T20:50:26.158" v="127" actId="478"/>
        <pc:sldMkLst>
          <pc:docMk/>
          <pc:sldMk cId="2805026867" sldId="2134804806"/>
        </pc:sldMkLst>
        <pc:spChg chg="del">
          <ac:chgData name="Gip, Kerry" userId="32b1dc95-8e0f-4d4d-a123-1e7955f5962c" providerId="ADAL" clId="{CC28355E-92A4-4E84-92AE-1ED87ACD1F4A}" dt="2022-05-24T20:50:23.965" v="125" actId="478"/>
          <ac:spMkLst>
            <pc:docMk/>
            <pc:sldMk cId="2805026867" sldId="2134804806"/>
            <ac:spMk id="6" creationId="{D23B9341-6BE0-4915-AD1F-50A270B681F9}"/>
          </ac:spMkLst>
        </pc:spChg>
        <pc:spChg chg="del">
          <ac:chgData name="Gip, Kerry" userId="32b1dc95-8e0f-4d4d-a123-1e7955f5962c" providerId="ADAL" clId="{CC28355E-92A4-4E84-92AE-1ED87ACD1F4A}" dt="2022-05-24T20:50:22.248" v="124" actId="478"/>
          <ac:spMkLst>
            <pc:docMk/>
            <pc:sldMk cId="2805026867" sldId="2134804806"/>
            <ac:spMk id="7" creationId="{4EC9F072-B422-4CBE-BDFF-DB7434D7A23B}"/>
          </ac:spMkLst>
        </pc:spChg>
        <pc:spChg chg="del mod">
          <ac:chgData name="Gip, Kerry" userId="32b1dc95-8e0f-4d4d-a123-1e7955f5962c" providerId="ADAL" clId="{CC28355E-92A4-4E84-92AE-1ED87ACD1F4A}" dt="2022-05-24T20:50:20.898" v="123" actId="478"/>
          <ac:spMkLst>
            <pc:docMk/>
            <pc:sldMk cId="2805026867" sldId="2134804806"/>
            <ac:spMk id="8" creationId="{46335351-ABE3-4DDA-965B-E2DE9B6FB5A4}"/>
          </ac:spMkLst>
        </pc:spChg>
        <pc:spChg chg="add del mod">
          <ac:chgData name="Gip, Kerry" userId="32b1dc95-8e0f-4d4d-a123-1e7955f5962c" providerId="ADAL" clId="{CC28355E-92A4-4E84-92AE-1ED87ACD1F4A}" dt="2022-05-24T20:50:26.158" v="127" actId="478"/>
          <ac:spMkLst>
            <pc:docMk/>
            <pc:sldMk cId="2805026867" sldId="2134804806"/>
            <ac:spMk id="9" creationId="{9B3C66A8-BF51-60C4-8F0B-BE65B2203C0D}"/>
          </ac:spMkLst>
        </pc:spChg>
        <pc:spChg chg="add del mod">
          <ac:chgData name="Gip, Kerry" userId="32b1dc95-8e0f-4d4d-a123-1e7955f5962c" providerId="ADAL" clId="{CC28355E-92A4-4E84-92AE-1ED87ACD1F4A}" dt="2022-05-24T20:50:25.241" v="126" actId="478"/>
          <ac:spMkLst>
            <pc:docMk/>
            <pc:sldMk cId="2805026867" sldId="2134804806"/>
            <ac:spMk id="11" creationId="{E0A0A6C6-2190-3C53-A47B-FB523B70A87D}"/>
          </ac:spMkLst>
        </pc:spChg>
        <pc:picChg chg="add mod">
          <ac:chgData name="Gip, Kerry" userId="32b1dc95-8e0f-4d4d-a123-1e7955f5962c" providerId="ADAL" clId="{CC28355E-92A4-4E84-92AE-1ED87ACD1F4A}" dt="2022-05-24T20:48:09.428" v="114" actId="14100"/>
          <ac:picMkLst>
            <pc:docMk/>
            <pc:sldMk cId="2805026867" sldId="2134804806"/>
            <ac:picMk id="3" creationId="{85CA9F6A-52EA-2C0A-5A2E-F074509212BC}"/>
          </ac:picMkLst>
        </pc:picChg>
      </pc:sldChg>
      <pc:sldChg chg="addSp delSp modSp add mod">
        <pc:chgData name="Gip, Kerry" userId="32b1dc95-8e0f-4d4d-a123-1e7955f5962c" providerId="ADAL" clId="{CC28355E-92A4-4E84-92AE-1ED87ACD1F4A}" dt="2022-05-24T20:50:14.133" v="122" actId="478"/>
        <pc:sldMkLst>
          <pc:docMk/>
          <pc:sldMk cId="3897206132" sldId="2134804807"/>
        </pc:sldMkLst>
        <pc:spChg chg="del">
          <ac:chgData name="Gip, Kerry" userId="32b1dc95-8e0f-4d4d-a123-1e7955f5962c" providerId="ADAL" clId="{CC28355E-92A4-4E84-92AE-1ED87ACD1F4A}" dt="2022-05-24T20:50:12.997" v="121" actId="478"/>
          <ac:spMkLst>
            <pc:docMk/>
            <pc:sldMk cId="3897206132" sldId="2134804807"/>
            <ac:spMk id="2" creationId="{BE9F0999-A10F-4631-919A-1C44C0D2E3AD}"/>
          </ac:spMkLst>
        </pc:spChg>
        <pc:spChg chg="del mod">
          <ac:chgData name="Gip, Kerry" userId="32b1dc95-8e0f-4d4d-a123-1e7955f5962c" providerId="ADAL" clId="{CC28355E-92A4-4E84-92AE-1ED87ACD1F4A}" dt="2022-05-24T20:50:14.133" v="122" actId="478"/>
          <ac:spMkLst>
            <pc:docMk/>
            <pc:sldMk cId="3897206132" sldId="2134804807"/>
            <ac:spMk id="3" creationId="{13F3989E-823F-4AF3-B93E-12C0A3DAFADE}"/>
          </ac:spMkLst>
        </pc:spChg>
        <pc:spChg chg="del mod">
          <ac:chgData name="Gip, Kerry" userId="32b1dc95-8e0f-4d4d-a123-1e7955f5962c" providerId="ADAL" clId="{CC28355E-92A4-4E84-92AE-1ED87ACD1F4A}" dt="2022-05-24T20:50:04.587" v="118" actId="22"/>
          <ac:spMkLst>
            <pc:docMk/>
            <pc:sldMk cId="3897206132" sldId="2134804807"/>
            <ac:spMk id="4" creationId="{D11C3DCC-6F09-49B6-8F43-109F52775C53}"/>
          </ac:spMkLst>
        </pc:spChg>
        <pc:picChg chg="add mod ord">
          <ac:chgData name="Gip, Kerry" userId="32b1dc95-8e0f-4d4d-a123-1e7955f5962c" providerId="ADAL" clId="{CC28355E-92A4-4E84-92AE-1ED87ACD1F4A}" dt="2022-05-24T20:50:09.708" v="120" actId="14100"/>
          <ac:picMkLst>
            <pc:docMk/>
            <pc:sldMk cId="3897206132" sldId="2134804807"/>
            <ac:picMk id="7" creationId="{B5642798-5483-6EA8-39FA-CD03F8F98D88}"/>
          </ac:picMkLst>
        </pc:picChg>
      </pc:sldChg>
      <pc:sldChg chg="del">
        <pc:chgData name="Gip, Kerry" userId="32b1dc95-8e0f-4d4d-a123-1e7955f5962c" providerId="ADAL" clId="{CC28355E-92A4-4E84-92AE-1ED87ACD1F4A}" dt="2022-05-24T20:46:33.199" v="90" actId="47"/>
        <pc:sldMkLst>
          <pc:docMk/>
          <pc:sldMk cId="634121491" sldId="2134804808"/>
        </pc:sldMkLst>
      </pc:sldChg>
      <pc:sldChg chg="del">
        <pc:chgData name="Gip, Kerry" userId="32b1dc95-8e0f-4d4d-a123-1e7955f5962c" providerId="ADAL" clId="{CC28355E-92A4-4E84-92AE-1ED87ACD1F4A}" dt="2022-05-24T20:46:34.179" v="91" actId="47"/>
        <pc:sldMkLst>
          <pc:docMk/>
          <pc:sldMk cId="990477824" sldId="2134804809"/>
        </pc:sldMkLst>
      </pc:sldChg>
      <pc:sldChg chg="del">
        <pc:chgData name="Gip, Kerry" userId="32b1dc95-8e0f-4d4d-a123-1e7955f5962c" providerId="ADAL" clId="{CC28355E-92A4-4E84-92AE-1ED87ACD1F4A}" dt="2022-05-24T20:46:35.092" v="92" actId="47"/>
        <pc:sldMkLst>
          <pc:docMk/>
          <pc:sldMk cId="716867488" sldId="2134804810"/>
        </pc:sldMkLst>
      </pc:sldChg>
      <pc:sldChg chg="del">
        <pc:chgData name="Gip, Kerry" userId="32b1dc95-8e0f-4d4d-a123-1e7955f5962c" providerId="ADAL" clId="{CC28355E-92A4-4E84-92AE-1ED87ACD1F4A}" dt="2022-05-24T20:46:35.639" v="93" actId="47"/>
        <pc:sldMkLst>
          <pc:docMk/>
          <pc:sldMk cId="1629907275" sldId="2134804811"/>
        </pc:sldMkLst>
      </pc:sldChg>
      <pc:sldChg chg="del">
        <pc:chgData name="Gip, Kerry" userId="32b1dc95-8e0f-4d4d-a123-1e7955f5962c" providerId="ADAL" clId="{CC28355E-92A4-4E84-92AE-1ED87ACD1F4A}" dt="2022-05-24T20:46:36.117" v="94" actId="47"/>
        <pc:sldMkLst>
          <pc:docMk/>
          <pc:sldMk cId="679325247" sldId="2134804812"/>
        </pc:sldMkLst>
      </pc:sldChg>
      <pc:sldChg chg="del">
        <pc:chgData name="Gip, Kerry" userId="32b1dc95-8e0f-4d4d-a123-1e7955f5962c" providerId="ADAL" clId="{CC28355E-92A4-4E84-92AE-1ED87ACD1F4A}" dt="2022-05-24T20:46:36.590" v="95" actId="47"/>
        <pc:sldMkLst>
          <pc:docMk/>
          <pc:sldMk cId="1465181928" sldId="2134804813"/>
        </pc:sldMkLst>
      </pc:sldChg>
      <pc:sldChg chg="del">
        <pc:chgData name="Gip, Kerry" userId="32b1dc95-8e0f-4d4d-a123-1e7955f5962c" providerId="ADAL" clId="{CC28355E-92A4-4E84-92AE-1ED87ACD1F4A}" dt="2022-05-24T20:46:37.016" v="96" actId="47"/>
        <pc:sldMkLst>
          <pc:docMk/>
          <pc:sldMk cId="2833945102" sldId="2134804814"/>
        </pc:sldMkLst>
      </pc:sldChg>
      <pc:sldChg chg="del">
        <pc:chgData name="Gip, Kerry" userId="32b1dc95-8e0f-4d4d-a123-1e7955f5962c" providerId="ADAL" clId="{CC28355E-92A4-4E84-92AE-1ED87ACD1F4A}" dt="2022-05-24T20:46:37.465" v="97" actId="47"/>
        <pc:sldMkLst>
          <pc:docMk/>
          <pc:sldMk cId="217186305" sldId="2134804815"/>
        </pc:sldMkLst>
      </pc:sldChg>
      <pc:sldChg chg="del">
        <pc:chgData name="Gip, Kerry" userId="32b1dc95-8e0f-4d4d-a123-1e7955f5962c" providerId="ADAL" clId="{CC28355E-92A4-4E84-92AE-1ED87ACD1F4A}" dt="2022-05-24T20:46:37.887" v="98" actId="47"/>
        <pc:sldMkLst>
          <pc:docMk/>
          <pc:sldMk cId="3553878579" sldId="2134804816"/>
        </pc:sldMkLst>
      </pc:sldChg>
      <pc:sldChg chg="del">
        <pc:chgData name="Gip, Kerry" userId="32b1dc95-8e0f-4d4d-a123-1e7955f5962c" providerId="ADAL" clId="{CC28355E-92A4-4E84-92AE-1ED87ACD1F4A}" dt="2022-05-24T20:46:38.361" v="99" actId="47"/>
        <pc:sldMkLst>
          <pc:docMk/>
          <pc:sldMk cId="587871047" sldId="2134804817"/>
        </pc:sldMkLst>
      </pc:sldChg>
      <pc:sldChg chg="del">
        <pc:chgData name="Gip, Kerry" userId="32b1dc95-8e0f-4d4d-a123-1e7955f5962c" providerId="ADAL" clId="{CC28355E-92A4-4E84-92AE-1ED87ACD1F4A}" dt="2022-05-24T20:46:38.836" v="100" actId="47"/>
        <pc:sldMkLst>
          <pc:docMk/>
          <pc:sldMk cId="1425174945" sldId="2134804818"/>
        </pc:sldMkLst>
      </pc:sldChg>
      <pc:sldChg chg="del">
        <pc:chgData name="Gip, Kerry" userId="32b1dc95-8e0f-4d4d-a123-1e7955f5962c" providerId="ADAL" clId="{CC28355E-92A4-4E84-92AE-1ED87ACD1F4A}" dt="2022-05-24T20:46:39.312" v="101" actId="47"/>
        <pc:sldMkLst>
          <pc:docMk/>
          <pc:sldMk cId="3455045933" sldId="2134804819"/>
        </pc:sldMkLst>
      </pc:sldChg>
      <pc:sldChg chg="del">
        <pc:chgData name="Gip, Kerry" userId="32b1dc95-8e0f-4d4d-a123-1e7955f5962c" providerId="ADAL" clId="{CC28355E-92A4-4E84-92AE-1ED87ACD1F4A}" dt="2022-05-24T20:46:40.119" v="102" actId="47"/>
        <pc:sldMkLst>
          <pc:docMk/>
          <pc:sldMk cId="869303492" sldId="2134804820"/>
        </pc:sldMkLst>
      </pc:sldChg>
      <pc:sldChg chg="del">
        <pc:chgData name="Gip, Kerry" userId="32b1dc95-8e0f-4d4d-a123-1e7955f5962c" providerId="ADAL" clId="{CC28355E-92A4-4E84-92AE-1ED87ACD1F4A}" dt="2022-05-24T20:46:40.572" v="103" actId="47"/>
        <pc:sldMkLst>
          <pc:docMk/>
          <pc:sldMk cId="3716445745" sldId="2134804821"/>
        </pc:sldMkLst>
      </pc:sldChg>
      <pc:sldChg chg="del">
        <pc:chgData name="Gip, Kerry" userId="32b1dc95-8e0f-4d4d-a123-1e7955f5962c" providerId="ADAL" clId="{CC28355E-92A4-4E84-92AE-1ED87ACD1F4A}" dt="2022-05-24T20:46:41.001" v="104" actId="47"/>
        <pc:sldMkLst>
          <pc:docMk/>
          <pc:sldMk cId="469412946" sldId="2134804823"/>
        </pc:sldMkLst>
      </pc:sldChg>
      <pc:sldChg chg="del">
        <pc:chgData name="Gip, Kerry" userId="32b1dc95-8e0f-4d4d-a123-1e7955f5962c" providerId="ADAL" clId="{CC28355E-92A4-4E84-92AE-1ED87ACD1F4A}" dt="2022-05-24T20:46:41.347" v="105" actId="47"/>
        <pc:sldMkLst>
          <pc:docMk/>
          <pc:sldMk cId="2738080820" sldId="2134804824"/>
        </pc:sldMkLst>
      </pc:sldChg>
      <pc:sldChg chg="del">
        <pc:chgData name="Gip, Kerry" userId="32b1dc95-8e0f-4d4d-a123-1e7955f5962c" providerId="ADAL" clId="{CC28355E-92A4-4E84-92AE-1ED87ACD1F4A}" dt="2022-05-24T20:46:41.840" v="106" actId="47"/>
        <pc:sldMkLst>
          <pc:docMk/>
          <pc:sldMk cId="2603273119" sldId="2134804825"/>
        </pc:sldMkLst>
      </pc:sldChg>
      <pc:sldChg chg="del">
        <pc:chgData name="Gip, Kerry" userId="32b1dc95-8e0f-4d4d-a123-1e7955f5962c" providerId="ADAL" clId="{CC28355E-92A4-4E84-92AE-1ED87ACD1F4A}" dt="2022-05-24T20:46:42.249" v="107" actId="47"/>
        <pc:sldMkLst>
          <pc:docMk/>
          <pc:sldMk cId="744922690" sldId="2134804826"/>
        </pc:sldMkLst>
      </pc:sldChg>
      <pc:sldChg chg="del">
        <pc:chgData name="Gip, Kerry" userId="32b1dc95-8e0f-4d4d-a123-1e7955f5962c" providerId="ADAL" clId="{CC28355E-92A4-4E84-92AE-1ED87ACD1F4A}" dt="2022-05-24T20:46:42.475" v="108" actId="47"/>
        <pc:sldMkLst>
          <pc:docMk/>
          <pc:sldMk cId="691886606" sldId="2134804827"/>
        </pc:sldMkLst>
      </pc:sldChg>
      <pc:sldMasterChg chg="delSldLayout">
        <pc:chgData name="Gip, Kerry" userId="32b1dc95-8e0f-4d4d-a123-1e7955f5962c" providerId="ADAL" clId="{CC28355E-92A4-4E84-92AE-1ED87ACD1F4A}" dt="2022-05-24T20:46:42.813" v="109" actId="47"/>
        <pc:sldMasterMkLst>
          <pc:docMk/>
          <pc:sldMasterMk cId="2476907390" sldId="2147483726"/>
        </pc:sldMasterMkLst>
        <pc:sldLayoutChg chg="del">
          <pc:chgData name="Gip, Kerry" userId="32b1dc95-8e0f-4d4d-a123-1e7955f5962c" providerId="ADAL" clId="{CC28355E-92A4-4E84-92AE-1ED87ACD1F4A}" dt="2022-05-24T19:02:19.933" v="0" actId="47"/>
          <pc:sldLayoutMkLst>
            <pc:docMk/>
            <pc:sldMasterMk cId="2476907390" sldId="2147483726"/>
            <pc:sldLayoutMk cId="2877775362" sldId="2147483728"/>
          </pc:sldLayoutMkLst>
        </pc:sldLayoutChg>
        <pc:sldLayoutChg chg="del">
          <pc:chgData name="Gip, Kerry" userId="32b1dc95-8e0f-4d4d-a123-1e7955f5962c" providerId="ADAL" clId="{CC28355E-92A4-4E84-92AE-1ED87ACD1F4A}" dt="2022-05-24T19:02:25.575" v="6" actId="47"/>
          <pc:sldLayoutMkLst>
            <pc:docMk/>
            <pc:sldMasterMk cId="2476907390" sldId="2147483726"/>
            <pc:sldLayoutMk cId="3151008561" sldId="2147483732"/>
          </pc:sldLayoutMkLst>
        </pc:sldLayoutChg>
        <pc:sldLayoutChg chg="del">
          <pc:chgData name="Gip, Kerry" userId="32b1dc95-8e0f-4d4d-a123-1e7955f5962c" providerId="ADAL" clId="{CC28355E-92A4-4E84-92AE-1ED87ACD1F4A}" dt="2022-05-24T20:46:35.092" v="92" actId="47"/>
          <pc:sldLayoutMkLst>
            <pc:docMk/>
            <pc:sldMasterMk cId="2476907390" sldId="2147483726"/>
            <pc:sldLayoutMk cId="2056568211" sldId="2147483742"/>
          </pc:sldLayoutMkLst>
        </pc:sldLayoutChg>
        <pc:sldLayoutChg chg="del">
          <pc:chgData name="Gip, Kerry" userId="32b1dc95-8e0f-4d4d-a123-1e7955f5962c" providerId="ADAL" clId="{CC28355E-92A4-4E84-92AE-1ED87ACD1F4A}" dt="2022-05-24T20:46:42.813" v="109" actId="47"/>
          <pc:sldLayoutMkLst>
            <pc:docMk/>
            <pc:sldMasterMk cId="2476907390" sldId="2147483726"/>
            <pc:sldLayoutMk cId="1744342807" sldId="214748374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F4121C-3AC8-4541-8934-0F4EC06BBF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1FE8ADB-940F-431D-8353-17468F1DC9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B7A0D-A5C6-44E0-8442-225F7F3D5913}" type="datetimeFigureOut">
              <a:rPr lang="en-US" smtClean="0"/>
              <a:t>5/24/2022</a:t>
            </a:fld>
            <a:endParaRPr lang="en-US" dirty="0"/>
          </a:p>
        </p:txBody>
      </p:sp>
      <p:sp>
        <p:nvSpPr>
          <p:cNvPr id="4" name="Footer Placeholder 3">
            <a:extLst>
              <a:ext uri="{FF2B5EF4-FFF2-40B4-BE49-F238E27FC236}">
                <a16:creationId xmlns:a16="http://schemas.microsoft.com/office/drawing/2014/main" id="{C2A965A3-60B9-4048-B99E-768FB97ADF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4147792-1E41-433A-9FB5-134EBEBE76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C5D122-DE34-4E8C-8474-4196371731A9}" type="slidenum">
              <a:rPr lang="en-US" smtClean="0"/>
              <a:t>‹#›</a:t>
            </a:fld>
            <a:endParaRPr lang="en-US" dirty="0"/>
          </a:p>
        </p:txBody>
      </p:sp>
    </p:spTree>
    <p:extLst>
      <p:ext uri="{BB962C8B-B14F-4D97-AF65-F5344CB8AC3E}">
        <p14:creationId xmlns:p14="http://schemas.microsoft.com/office/powerpoint/2010/main" val="68806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4AF4-1B8F-49B6-98FF-9F1F2A0CF412}" type="datetimeFigureOut">
              <a:rPr lang="en-GB" smtClean="0"/>
              <a:t>24/05/2022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5C008-3A36-4EB5-92E8-6B58D8D2B8B4}" type="slidenum">
              <a:rPr lang="en-GB" smtClean="0"/>
              <a:t>‹#›</a:t>
            </a:fld>
            <a:endParaRPr lang="en-GB" dirty="0"/>
          </a:p>
        </p:txBody>
      </p:sp>
    </p:spTree>
    <p:extLst>
      <p:ext uri="{BB962C8B-B14F-4D97-AF65-F5344CB8AC3E}">
        <p14:creationId xmlns:p14="http://schemas.microsoft.com/office/powerpoint/2010/main" val="276827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65C008-3A36-4EB5-92E8-6B58D8D2B8B4}" type="slidenum">
              <a:rPr lang="en-GB" smtClean="0"/>
              <a:t>1</a:t>
            </a:fld>
            <a:endParaRPr lang="en-GB" dirty="0"/>
          </a:p>
        </p:txBody>
      </p:sp>
    </p:spTree>
    <p:extLst>
      <p:ext uri="{BB962C8B-B14F-4D97-AF65-F5344CB8AC3E}">
        <p14:creationId xmlns:p14="http://schemas.microsoft.com/office/powerpoint/2010/main" val="412413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people can hack into the site by adding characters before or after the web address and logging in to the site that way. We limit words such as put and delete </a:t>
            </a:r>
          </a:p>
        </p:txBody>
      </p:sp>
      <p:sp>
        <p:nvSpPr>
          <p:cNvPr id="4" name="Slide Number Placeholder 3"/>
          <p:cNvSpPr>
            <a:spLocks noGrp="1"/>
          </p:cNvSpPr>
          <p:nvPr>
            <p:ph type="sldNum" sz="quarter" idx="5"/>
          </p:nvPr>
        </p:nvSpPr>
        <p:spPr/>
        <p:txBody>
          <a:bodyPr/>
          <a:lstStyle/>
          <a:p>
            <a:fld id="{A865C008-3A36-4EB5-92E8-6B58D8D2B8B4}" type="slidenum">
              <a:rPr lang="en-GB" smtClean="0"/>
              <a:t>2</a:t>
            </a:fld>
            <a:endParaRPr lang="en-GB" dirty="0"/>
          </a:p>
        </p:txBody>
      </p:sp>
    </p:spTree>
    <p:extLst>
      <p:ext uri="{BB962C8B-B14F-4D97-AF65-F5344CB8AC3E}">
        <p14:creationId xmlns:p14="http://schemas.microsoft.com/office/powerpoint/2010/main" val="239545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Needed to specify which sites could access TAHMS, before it would show origin :null when it needed to be specific and let you know which sites could go in, so we specified only </a:t>
            </a:r>
            <a:r>
              <a:rPr lang="en-US" dirty="0" err="1"/>
              <a:t>travelport</a:t>
            </a:r>
            <a:r>
              <a:rPr lang="en-US" dirty="0"/>
              <a:t> domains could be let in. </a:t>
            </a:r>
          </a:p>
        </p:txBody>
      </p:sp>
      <p:sp>
        <p:nvSpPr>
          <p:cNvPr id="4" name="Slide Number Placeholder 3"/>
          <p:cNvSpPr>
            <a:spLocks noGrp="1"/>
          </p:cNvSpPr>
          <p:nvPr>
            <p:ph type="sldNum" sz="quarter" idx="5"/>
          </p:nvPr>
        </p:nvSpPr>
        <p:spPr/>
        <p:txBody>
          <a:bodyPr/>
          <a:lstStyle/>
          <a:p>
            <a:fld id="{A865C008-3A36-4EB5-92E8-6B58D8D2B8B4}" type="slidenum">
              <a:rPr lang="en-GB" smtClean="0"/>
              <a:t>4</a:t>
            </a:fld>
            <a:endParaRPr lang="en-GB" dirty="0"/>
          </a:p>
        </p:txBody>
      </p:sp>
    </p:spTree>
    <p:extLst>
      <p:ext uri="{BB962C8B-B14F-4D97-AF65-F5344CB8AC3E}">
        <p14:creationId xmlns:p14="http://schemas.microsoft.com/office/powerpoint/2010/main" val="169740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65C008-3A36-4EB5-92E8-6B58D8D2B8B4}" type="slidenum">
              <a:rPr lang="en-GB" smtClean="0"/>
              <a:t>6</a:t>
            </a:fld>
            <a:endParaRPr lang="en-GB" dirty="0"/>
          </a:p>
        </p:txBody>
      </p:sp>
    </p:spTree>
    <p:extLst>
      <p:ext uri="{BB962C8B-B14F-4D97-AF65-F5344CB8AC3E}">
        <p14:creationId xmlns:p14="http://schemas.microsoft.com/office/powerpoint/2010/main" val="161900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customXml" Target="../../customXml/item40.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customXml" Target="../../customXml/item49.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customXml" Target="../../customXml/item50.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customXml" Target="../../customXml/item5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customXml" Target="../../customXml/item53.xml"/><Relationship Id="rId7"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customXml" Target="../../customXml/item52.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customXml" Target="../../customXml/item54.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customXml" Target="../../customXml/item56.xml"/><Relationship Id="rId7" Type="http://schemas.openxmlformats.org/officeDocument/2006/relationships/image" Target="../media/image10.png"/><Relationship Id="rId2" Type="http://schemas.openxmlformats.org/officeDocument/2006/relationships/tags" Target="../tags/tag17.xml"/><Relationship Id="rId1" Type="http://schemas.openxmlformats.org/officeDocument/2006/relationships/customXml" Target="../../customXml/item5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customXml" Target="../../customXml/item41.xml"/><Relationship Id="rId5" Type="http://schemas.openxmlformats.org/officeDocument/2006/relationships/image" Target="../media/image4.jpe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customXml" Target="../../customXml/item57.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customXml" Target="../../customXml/item58.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customXml" Target="../../customXml/item59.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customXml" Target="../../customXml/item61.xml"/><Relationship Id="rId7" Type="http://schemas.openxmlformats.org/officeDocument/2006/relationships/image" Target="../media/image10.png"/><Relationship Id="rId2" Type="http://schemas.openxmlformats.org/officeDocument/2006/relationships/tags" Target="../tags/tag22.xml"/><Relationship Id="rId1" Type="http://schemas.openxmlformats.org/officeDocument/2006/relationships/customXml" Target="../../customXml/item60.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customXml" Target="../../customXml/item6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customXml" Target="../../customXml/item42.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customXml" Target="../../customXml/item63.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customXml" Target="../../customXml/item64.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customXml" Target="../../customXml/item65.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customXml" Target="../../customXml/item67.xml"/><Relationship Id="rId7" Type="http://schemas.openxmlformats.org/officeDocument/2006/relationships/image" Target="../media/image10.png"/><Relationship Id="rId2" Type="http://schemas.openxmlformats.org/officeDocument/2006/relationships/tags" Target="../tags/tag28.xml"/><Relationship Id="rId1" Type="http://schemas.openxmlformats.org/officeDocument/2006/relationships/customXml" Target="../../customXml/item66.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customXml" Target="../../customXml/item68.xml"/><Relationship Id="rId4"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customXml" Target="../../customXml/item69.xml"/><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customXml" Target="../../customXml/item43.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customXml" Target="../../customXml/item44.xml"/><Relationship Id="rId5" Type="http://schemas.openxmlformats.org/officeDocument/2006/relationships/image" Target="../media/image8.jpe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customXml" Target="../../customXml/item45.xml"/><Relationship Id="rId5" Type="http://schemas.openxmlformats.org/officeDocument/2006/relationships/image" Target="../media/image9.jpe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customXml" Target="../../customXml/item46.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customXml" Target="../../customXml/item47.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customXml" Target="../../customXml/item48.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lt 3">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latin typeface="+mn-lt"/>
                <a:ea typeface="Verdana" panose="020B0604030504040204" pitchFamily="34" charset="0"/>
              </a:defRPr>
            </a:lvl1pPr>
          </a:lstStyle>
          <a:p>
            <a:pPr lvl="0"/>
            <a:r>
              <a:rPr lang="en-US" dirty="0"/>
              <a:t>Add presentation subtitle – Arial</a:t>
            </a:r>
          </a:p>
        </p:txBody>
      </p:sp>
      <p:sp>
        <p:nvSpPr>
          <p:cNvPr id="3" name="Date Placeholder 2">
            <a:extLst>
              <a:ext uri="{FF2B5EF4-FFF2-40B4-BE49-F238E27FC236}">
                <a16:creationId xmlns:a16="http://schemas.microsoft.com/office/drawing/2014/main" id="{2305E975-DECA-4F83-AE39-1D3AAAE6192E}"/>
              </a:ext>
            </a:extLst>
          </p:cNvPr>
          <p:cNvSpPr>
            <a:spLocks noGrp="1"/>
          </p:cNvSpPr>
          <p:nvPr>
            <p:ph type="dt" sz="half" idx="12"/>
          </p:nvPr>
        </p:nvSpPr>
        <p:spPr>
          <a:xfrm>
            <a:off x="358774" y="4100125"/>
            <a:ext cx="1722439" cy="365125"/>
          </a:xfrm>
        </p:spPr>
        <p:txBody>
          <a:bodyPr anchor="t" anchorCtr="0"/>
          <a:lstStyle>
            <a:lvl1pPr>
              <a:defRPr sz="1200">
                <a:solidFill>
                  <a:schemeClr val="accent1"/>
                </a:solidFill>
              </a:defRPr>
            </a:lvl1pPr>
          </a:lstStyle>
          <a:p>
            <a:fld id="{9EA3693F-4C25-4FFB-8ED3-792B48409C60}" type="datetime6">
              <a:rPr lang="en-GB" smtClean="0"/>
              <a:t>May 22</a:t>
            </a:fld>
            <a:endParaRPr lang="en-GB" dirty="0"/>
          </a:p>
        </p:txBody>
      </p:sp>
      <p:pic>
        <p:nvPicPr>
          <p:cNvPr id="7" name="Picture 6" descr="A person riding a skateboard&#10;&#10;Description automatically generated">
            <a:extLst>
              <a:ext uri="{FF2B5EF4-FFF2-40B4-BE49-F238E27FC236}">
                <a16:creationId xmlns:a16="http://schemas.microsoft.com/office/drawing/2014/main" id="{951D4591-DBCE-4E42-AECA-3F13C22D491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6000" y="0"/>
            <a:ext cx="6096000" cy="6858000"/>
          </a:xfrm>
          <a:prstGeom prst="rect">
            <a:avLst/>
          </a:prstGeom>
        </p:spPr>
      </p:pic>
    </p:spTree>
    <p:extLst>
      <p:ext uri="{BB962C8B-B14F-4D97-AF65-F5344CB8AC3E}">
        <p14:creationId xmlns:p14="http://schemas.microsoft.com/office/powerpoint/2010/main" val="370533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Coral">
    <p:bg>
      <p:bgPr>
        <a:solidFill>
          <a:schemeClr val="accent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tx1"/>
                </a:solidFill>
              </a:defRPr>
            </a:lvl1pPr>
          </a:lstStyle>
          <a:p>
            <a:pPr lvl="0"/>
            <a:r>
              <a:rPr lang="en-GB" dirty="0"/>
              <a:t>Subtitle – Arial 16</a:t>
            </a:r>
            <a:endParaRPr lang="en-US" dirty="0"/>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4"/>
            <a:ext cx="8550842" cy="1692771"/>
          </a:xfrm>
        </p:spPr>
        <p:txBody>
          <a:bodyPr anchor="b" anchorCtr="0">
            <a:spAutoFit/>
          </a:bodyPr>
          <a:lstStyle>
            <a:lvl1pPr>
              <a:lnSpc>
                <a:spcPts val="6600"/>
              </a:lnSpc>
              <a:defRPr lang="en-GB" sz="7200" kern="1200" dirty="0">
                <a:solidFill>
                  <a:schemeClr val="tx1"/>
                </a:solidFill>
                <a:latin typeface="+mj-lt"/>
                <a:ea typeface="+mn-ea"/>
                <a:cs typeface="+mn-cs"/>
              </a:defRPr>
            </a:lvl1pPr>
          </a:lstStyle>
          <a:p>
            <a:r>
              <a:rPr lang="en-US" dirty="0"/>
              <a:t>Divider slide header Impact 72/66</a:t>
            </a:r>
            <a:endParaRPr lang="en-GB" dirty="0"/>
          </a:p>
        </p:txBody>
      </p:sp>
      <p:sp>
        <p:nvSpPr>
          <p:cNvPr id="5" name="Slide Number Placeholder 4">
            <a:extLst>
              <a:ext uri="{FF2B5EF4-FFF2-40B4-BE49-F238E27FC236}">
                <a16:creationId xmlns:a16="http://schemas.microsoft.com/office/drawing/2014/main" id="{66AE9D59-A868-4A9A-85F5-0C30440055F6}"/>
              </a:ext>
            </a:extLst>
          </p:cNvPr>
          <p:cNvSpPr>
            <a:spLocks noGrp="1"/>
          </p:cNvSpPr>
          <p:nvPr>
            <p:ph type="sldNum" sz="quarter" idx="1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58955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Sand">
    <p:bg>
      <p:bgPr>
        <a:solidFill>
          <a:schemeClr val="bg2"/>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tx1"/>
                </a:solidFill>
              </a:defRPr>
            </a:lvl1pPr>
          </a:lstStyle>
          <a:p>
            <a:pPr lvl="0"/>
            <a:r>
              <a:rPr lang="en-GB" dirty="0"/>
              <a:t>Subtitle – Arial 16</a:t>
            </a:r>
            <a:endParaRPr lang="en-US" dirty="0"/>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4"/>
            <a:ext cx="8550842" cy="1692771"/>
          </a:xfrm>
        </p:spPr>
        <p:txBody>
          <a:bodyPr anchor="b" anchorCtr="0">
            <a:spAutoFit/>
          </a:bodyPr>
          <a:lstStyle>
            <a:lvl1pPr>
              <a:lnSpc>
                <a:spcPts val="6600"/>
              </a:lnSpc>
              <a:defRPr lang="en-GB" sz="7200" kern="1200" dirty="0">
                <a:solidFill>
                  <a:schemeClr val="tx1"/>
                </a:solidFill>
                <a:latin typeface="+mj-lt"/>
                <a:ea typeface="+mn-ea"/>
                <a:cs typeface="+mn-cs"/>
              </a:defRPr>
            </a:lvl1pPr>
          </a:lstStyle>
          <a:p>
            <a:r>
              <a:rPr lang="en-US" dirty="0"/>
              <a:t>Divider slide header Impact 72/66</a:t>
            </a:r>
            <a:endParaRPr lang="en-GB" dirty="0"/>
          </a:p>
        </p:txBody>
      </p:sp>
      <p:sp>
        <p:nvSpPr>
          <p:cNvPr id="5" name="Slide Number Placeholder 4">
            <a:extLst>
              <a:ext uri="{FF2B5EF4-FFF2-40B4-BE49-F238E27FC236}">
                <a16:creationId xmlns:a16="http://schemas.microsoft.com/office/drawing/2014/main" id="{88267702-63B9-4304-A756-1028044ED4C0}"/>
              </a:ext>
            </a:extLst>
          </p:cNvPr>
          <p:cNvSpPr>
            <a:spLocks noGrp="1"/>
          </p:cNvSpPr>
          <p:nvPr>
            <p:ph type="sldNum" sz="quarter" idx="1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30498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Black">
    <p:bg>
      <p:bgPr>
        <a:solidFill>
          <a:schemeClr val="tx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bg2"/>
                </a:solidFill>
              </a:defRPr>
            </a:lvl1pPr>
          </a:lstStyle>
          <a:p>
            <a:pPr lvl="0"/>
            <a:r>
              <a:rPr lang="en-GB" dirty="0"/>
              <a:t>Subtitle – Arial 16</a:t>
            </a:r>
            <a:endParaRPr lang="en-US" dirty="0"/>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0"/>
            <a:ext cx="8550842" cy="1692771"/>
          </a:xfrm>
        </p:spPr>
        <p:txBody>
          <a:bodyPr anchor="b" anchorCtr="0">
            <a:spAutoFit/>
          </a:bodyPr>
          <a:lstStyle>
            <a:lvl1pPr>
              <a:lnSpc>
                <a:spcPts val="6600"/>
              </a:lnSpc>
              <a:defRPr lang="en-GB" sz="7200" kern="1200" dirty="0">
                <a:solidFill>
                  <a:schemeClr val="bg2"/>
                </a:solidFill>
                <a:latin typeface="+mj-lt"/>
                <a:ea typeface="+mn-ea"/>
                <a:cs typeface="+mn-cs"/>
              </a:defRPr>
            </a:lvl1pPr>
          </a:lstStyle>
          <a:p>
            <a:r>
              <a:rPr lang="en-US" dirty="0"/>
              <a:t>Divider slide header Impact 72/66</a:t>
            </a:r>
            <a:endParaRPr lang="en-GB" dirty="0"/>
          </a:p>
        </p:txBody>
      </p:sp>
      <p:cxnSp>
        <p:nvCxnSpPr>
          <p:cNvPr id="4" name="Straight Connector 3">
            <a:extLst>
              <a:ext uri="{FF2B5EF4-FFF2-40B4-BE49-F238E27FC236}">
                <a16:creationId xmlns:a16="http://schemas.microsoft.com/office/drawing/2014/main" id="{E92AE574-3FC5-482E-8C61-9D2DBC61CF5D}"/>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ImageSet">
            <a:extLst>
              <a:ext uri="{FF2B5EF4-FFF2-40B4-BE49-F238E27FC236}">
                <a16:creationId xmlns:a16="http://schemas.microsoft.com/office/drawing/2014/main" id="{6C905567-F146-4963-98B7-42ACD1BB15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7" name="Slide Number Placeholder 6">
            <a:extLst>
              <a:ext uri="{FF2B5EF4-FFF2-40B4-BE49-F238E27FC236}">
                <a16:creationId xmlns:a16="http://schemas.microsoft.com/office/drawing/2014/main" id="{8F32FC70-8A62-4FE0-BF7C-F5DF9D5BEE7C}"/>
              </a:ext>
            </a:extLst>
          </p:cNvPr>
          <p:cNvSpPr>
            <a:spLocks noGrp="1"/>
          </p:cNvSpPr>
          <p:nvPr>
            <p:ph type="sldNum" sz="quarter" idx="14"/>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359430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White">
    <p:bg>
      <p:bgPr>
        <a:solidFill>
          <a:schemeClr val="bg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tx1"/>
                </a:solidFill>
              </a:defRPr>
            </a:lvl1pPr>
          </a:lstStyle>
          <a:p>
            <a:pPr lvl="0"/>
            <a:r>
              <a:rPr lang="en-GB" dirty="0"/>
              <a:t>Subtitle – Arial 16</a:t>
            </a:r>
            <a:endParaRPr lang="en-US" dirty="0"/>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4"/>
            <a:ext cx="8550842" cy="1692771"/>
          </a:xfrm>
        </p:spPr>
        <p:txBody>
          <a:bodyPr anchor="b" anchorCtr="0">
            <a:spAutoFit/>
          </a:bodyPr>
          <a:lstStyle>
            <a:lvl1pPr>
              <a:lnSpc>
                <a:spcPts val="6600"/>
              </a:lnSpc>
              <a:defRPr lang="en-GB" sz="7200" kern="1200" dirty="0">
                <a:solidFill>
                  <a:schemeClr val="tx1"/>
                </a:solidFill>
                <a:latin typeface="+mj-lt"/>
                <a:ea typeface="+mn-ea"/>
                <a:cs typeface="+mn-cs"/>
              </a:defRPr>
            </a:lvl1pPr>
          </a:lstStyle>
          <a:p>
            <a:r>
              <a:rPr lang="en-US" dirty="0"/>
              <a:t>Divider slide header Impact 72/66</a:t>
            </a:r>
            <a:endParaRPr lang="en-GB" dirty="0"/>
          </a:p>
        </p:txBody>
      </p:sp>
      <p:sp>
        <p:nvSpPr>
          <p:cNvPr id="5" name="Slide Number Placeholder 4">
            <a:extLst>
              <a:ext uri="{FF2B5EF4-FFF2-40B4-BE49-F238E27FC236}">
                <a16:creationId xmlns:a16="http://schemas.microsoft.com/office/drawing/2014/main" id="{01647D93-EACE-4A66-85D1-153E853D4295}"/>
              </a:ext>
            </a:extLst>
          </p:cNvPr>
          <p:cNvSpPr>
            <a:spLocks noGrp="1"/>
          </p:cNvSpPr>
          <p:nvPr>
            <p:ph type="sldNum" sz="quarter" idx="1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84931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ic Content Slide San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2" y="1729050"/>
            <a:ext cx="11477625"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A1F62C62-3AE3-4720-8B98-47C7A236B223}"/>
              </a:ext>
            </a:extLst>
          </p:cNvPr>
          <p:cNvSpPr>
            <a:spLocks noGrp="1"/>
          </p:cNvSpPr>
          <p:nvPr>
            <p:ph type="sldNum" sz="quarter" idx="23"/>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3914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Content Slide White">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2" y="1729050"/>
            <a:ext cx="11477625"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4CF3B41B-C086-4653-BCDA-C60306745A1A}"/>
              </a:ext>
            </a:extLst>
          </p:cNvPr>
          <p:cNvSpPr>
            <a:spLocks noGrp="1"/>
          </p:cNvSpPr>
          <p:nvPr>
            <p:ph type="sldNum" sz="quarter" idx="23"/>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18222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eric Content Slide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dirty="0"/>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2" y="1729050"/>
            <a:ext cx="11477625"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9" name="Straight Connector 8">
            <a:extLst>
              <a:ext uri="{FF2B5EF4-FFF2-40B4-BE49-F238E27FC236}">
                <a16:creationId xmlns:a16="http://schemas.microsoft.com/office/drawing/2014/main" id="{5E728FBC-FE05-458D-8AAA-620D03FF345D}"/>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ImageSet">
            <a:extLst>
              <a:ext uri="{FF2B5EF4-FFF2-40B4-BE49-F238E27FC236}">
                <a16:creationId xmlns:a16="http://schemas.microsoft.com/office/drawing/2014/main" id="{149E0909-BBF6-4C75-83A4-0905B473459D}"/>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4" name="Slide Number Placeholder 3">
            <a:extLst>
              <a:ext uri="{FF2B5EF4-FFF2-40B4-BE49-F238E27FC236}">
                <a16:creationId xmlns:a16="http://schemas.microsoft.com/office/drawing/2014/main" id="{4CDC5E49-0E0D-407B-B8D7-8BD2DF176612}"/>
              </a:ext>
            </a:extLst>
          </p:cNvPr>
          <p:cNvSpPr>
            <a:spLocks noGrp="1"/>
          </p:cNvSpPr>
          <p:nvPr>
            <p:ph type="sldNum" sz="quarter" idx="23"/>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1166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Content San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11">
            <a:extLst>
              <a:ext uri="{FF2B5EF4-FFF2-40B4-BE49-F238E27FC236}">
                <a16:creationId xmlns:a16="http://schemas.microsoft.com/office/drawing/2014/main" id="{53101FB4-881A-4142-82D6-5358BB7AC534}"/>
              </a:ext>
            </a:extLst>
          </p:cNvPr>
          <p:cNvSpPr>
            <a:spLocks noGrp="1"/>
          </p:cNvSpPr>
          <p:nvPr>
            <p:ph sz="quarter" idx="21"/>
          </p:nvPr>
        </p:nvSpPr>
        <p:spPr>
          <a:xfrm>
            <a:off x="6210301"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4655363-AA4F-4E55-BA74-78E0277BEF45}"/>
              </a:ext>
            </a:extLst>
          </p:cNvPr>
          <p:cNvSpPr>
            <a:spLocks noGrp="1"/>
          </p:cNvSpPr>
          <p:nvPr>
            <p:ph type="sldNum" sz="quarter" idx="2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1704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 Column Content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dirty="0"/>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1729050"/>
            <a:ext cx="5627688"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9" name="Straight Connector 8">
            <a:extLst>
              <a:ext uri="{FF2B5EF4-FFF2-40B4-BE49-F238E27FC236}">
                <a16:creationId xmlns:a16="http://schemas.microsoft.com/office/drawing/2014/main" id="{5E728FBC-FE05-458D-8AAA-620D03FF345D}"/>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ImageSet">
            <a:extLst>
              <a:ext uri="{FF2B5EF4-FFF2-40B4-BE49-F238E27FC236}">
                <a16:creationId xmlns:a16="http://schemas.microsoft.com/office/drawing/2014/main" id="{149E0909-BBF6-4C75-83A4-0905B473459D}"/>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13" name="Content Placeholder 11">
            <a:extLst>
              <a:ext uri="{FF2B5EF4-FFF2-40B4-BE49-F238E27FC236}">
                <a16:creationId xmlns:a16="http://schemas.microsoft.com/office/drawing/2014/main" id="{53050A12-5392-4667-93EE-2CA9D6BAF5D7}"/>
              </a:ext>
            </a:extLst>
          </p:cNvPr>
          <p:cNvSpPr>
            <a:spLocks noGrp="1"/>
          </p:cNvSpPr>
          <p:nvPr>
            <p:ph sz="quarter" idx="21"/>
          </p:nvPr>
        </p:nvSpPr>
        <p:spPr>
          <a:xfrm>
            <a:off x="6203949" y="1729050"/>
            <a:ext cx="5627688"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4" name="Straight Connector 13">
            <a:extLst>
              <a:ext uri="{FF2B5EF4-FFF2-40B4-BE49-F238E27FC236}">
                <a16:creationId xmlns:a16="http://schemas.microsoft.com/office/drawing/2014/main" id="{C9AACC13-1A43-409F-AD52-CBAEAAB89BE1}"/>
              </a:ext>
            </a:extLst>
          </p:cNvPr>
          <p:cNvCxnSpPr>
            <a:cxnSpLocks/>
          </p:cNvCxnSpPr>
          <p:nvPr userDrawn="1"/>
        </p:nvCxnSpPr>
        <p:spPr>
          <a:xfrm>
            <a:off x="6096010"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B8B5303-5C1A-40A5-876A-533028D300E8}"/>
              </a:ext>
            </a:extLst>
          </p:cNvPr>
          <p:cNvSpPr>
            <a:spLocks noGrp="1"/>
          </p:cNvSpPr>
          <p:nvPr>
            <p:ph type="sldNum" sz="quarter" idx="24"/>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3857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Content White">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11">
            <a:extLst>
              <a:ext uri="{FF2B5EF4-FFF2-40B4-BE49-F238E27FC236}">
                <a16:creationId xmlns:a16="http://schemas.microsoft.com/office/drawing/2014/main" id="{53101FB4-881A-4142-82D6-5358BB7AC534}"/>
              </a:ext>
            </a:extLst>
          </p:cNvPr>
          <p:cNvSpPr>
            <a:spLocks noGrp="1"/>
          </p:cNvSpPr>
          <p:nvPr>
            <p:ph sz="quarter" idx="21"/>
          </p:nvPr>
        </p:nvSpPr>
        <p:spPr>
          <a:xfrm>
            <a:off x="6210301"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DB2B802-4ADC-47BB-B8C6-CB7F8C3DA1A6}"/>
              </a:ext>
            </a:extLst>
          </p:cNvPr>
          <p:cNvSpPr>
            <a:spLocks noGrp="1"/>
          </p:cNvSpPr>
          <p:nvPr>
            <p:ph type="sldNum" sz="quarter" idx="2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309911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Alt image">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defRPr>
            </a:lvl1pPr>
          </a:lstStyle>
          <a:p>
            <a:pPr lvl="0"/>
            <a:r>
              <a:rPr lang="en-US" dirty="0"/>
              <a:t>Add presentation subtitle – Arial</a:t>
            </a:r>
          </a:p>
        </p:txBody>
      </p:sp>
      <p:pic>
        <p:nvPicPr>
          <p:cNvPr id="6" name="Picture 5" descr="A couple of people swimming in a body of water with trees in the background&#10;&#10;Description automatically generated with low confidence">
            <a:extLst>
              <a:ext uri="{FF2B5EF4-FFF2-40B4-BE49-F238E27FC236}">
                <a16:creationId xmlns:a16="http://schemas.microsoft.com/office/drawing/2014/main" id="{A13EE9BC-54F5-4C38-8080-536D5C4E116A}"/>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58000"/>
          </a:xfrm>
          <a:prstGeom prst="rect">
            <a:avLst/>
          </a:prstGeom>
        </p:spPr>
      </p:pic>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May 22</a:t>
            </a:fld>
            <a:endParaRPr lang="en-GB" dirty="0"/>
          </a:p>
        </p:txBody>
      </p:sp>
    </p:spTree>
    <p:extLst>
      <p:ext uri="{BB962C8B-B14F-4D97-AF65-F5344CB8AC3E}">
        <p14:creationId xmlns:p14="http://schemas.microsoft.com/office/powerpoint/2010/main" val="252922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image and text white">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5627688" cy="1992766"/>
          </a:xfrm>
          <a:solidFill>
            <a:schemeClr val="bg2"/>
          </a:solidFill>
        </p:spPr>
        <p:txBody>
          <a:bodyPr lIns="180000" tIns="180000" rIns="180000" bIns="180000"/>
          <a:lstStyle>
            <a:lvl1pPr marL="0" indent="0">
              <a:buNone/>
              <a:defRPr b="1"/>
            </a:lvl1pPr>
            <a:lvl2pPr marL="0" indent="0">
              <a:buNone/>
              <a:defRPr/>
            </a:lvl2pPr>
            <a:lvl3pPr marL="808037" indent="0">
              <a:buNone/>
              <a:defRPr/>
            </a:lvl3pPr>
            <a:lvl4pPr marL="1257300" indent="0">
              <a:buNone/>
              <a:defRPr/>
            </a:lvl4pPr>
            <a:lvl5pPr marL="170338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5621338" cy="2204320"/>
          </a:xfrm>
        </p:spPr>
        <p:txBody>
          <a:bodyPr/>
          <a:lstStyle/>
          <a:p>
            <a:r>
              <a:rPr lang="en-US" dirty="0"/>
              <a:t>Click icon to add picture</a:t>
            </a:r>
            <a:endParaRPr lang="en-GB" dirty="0"/>
          </a:p>
        </p:txBody>
      </p:sp>
      <p:sp>
        <p:nvSpPr>
          <p:cNvPr id="14" name="Content Placeholder 11">
            <a:extLst>
              <a:ext uri="{FF2B5EF4-FFF2-40B4-BE49-F238E27FC236}">
                <a16:creationId xmlns:a16="http://schemas.microsoft.com/office/drawing/2014/main" id="{35F814A8-DDC1-4F3F-B305-5DD12381D566}"/>
              </a:ext>
            </a:extLst>
          </p:cNvPr>
          <p:cNvSpPr>
            <a:spLocks noGrp="1"/>
          </p:cNvSpPr>
          <p:nvPr>
            <p:ph sz="quarter" idx="23"/>
          </p:nvPr>
        </p:nvSpPr>
        <p:spPr>
          <a:xfrm>
            <a:off x="6203949" y="3933371"/>
            <a:ext cx="5627688" cy="1992766"/>
          </a:xfrm>
          <a:solidFill>
            <a:schemeClr val="bg2"/>
          </a:solidFill>
        </p:spPr>
        <p:txBody>
          <a:bodyPr lIns="180000" tIns="180000" rIns="180000" bIns="180000"/>
          <a:lstStyle>
            <a:lvl1pPr marL="0" indent="0">
              <a:buNone/>
              <a:defRPr b="1"/>
            </a:lvl1pPr>
            <a:lvl2pPr marL="0" indent="0">
              <a:buNone/>
              <a:defRPr/>
            </a:lvl2pPr>
            <a:lvl3pPr marL="808037" indent="0">
              <a:buNone/>
              <a:defRPr/>
            </a:lvl3pPr>
            <a:lvl4pPr marL="1257300" indent="0">
              <a:buNone/>
              <a:defRPr/>
            </a:lvl4pPr>
            <a:lvl5pPr marL="170338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Picture Placeholder 2">
            <a:extLst>
              <a:ext uri="{FF2B5EF4-FFF2-40B4-BE49-F238E27FC236}">
                <a16:creationId xmlns:a16="http://schemas.microsoft.com/office/drawing/2014/main" id="{350247AF-9070-4DCE-83A9-7A6101EB905D}"/>
              </a:ext>
            </a:extLst>
          </p:cNvPr>
          <p:cNvSpPr>
            <a:spLocks noGrp="1"/>
          </p:cNvSpPr>
          <p:nvPr>
            <p:ph type="pic" sz="quarter" idx="24"/>
          </p:nvPr>
        </p:nvSpPr>
        <p:spPr>
          <a:xfrm>
            <a:off x="6210299" y="1729050"/>
            <a:ext cx="5621338" cy="2204320"/>
          </a:xfrm>
        </p:spPr>
        <p:txBody>
          <a:bodyPr/>
          <a:lstStyle/>
          <a:p>
            <a:r>
              <a:rPr lang="en-US" dirty="0"/>
              <a:t>Click icon to add picture</a:t>
            </a:r>
            <a:endParaRPr lang="en-GB" dirty="0"/>
          </a:p>
        </p:txBody>
      </p:sp>
      <p:sp>
        <p:nvSpPr>
          <p:cNvPr id="5" name="Slide Number Placeholder 4">
            <a:extLst>
              <a:ext uri="{FF2B5EF4-FFF2-40B4-BE49-F238E27FC236}">
                <a16:creationId xmlns:a16="http://schemas.microsoft.com/office/drawing/2014/main" id="{3FF9E05B-63B1-40BA-9E31-2AA29A2221A9}"/>
              </a:ext>
            </a:extLst>
          </p:cNvPr>
          <p:cNvSpPr>
            <a:spLocks noGrp="1"/>
          </p:cNvSpPr>
          <p:nvPr>
            <p:ph type="sldNum" sz="quarter" idx="27"/>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387240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image and text Sand">
    <p:bg>
      <p:bgPr>
        <a:solidFill>
          <a:schemeClr val="bg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5627688"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5621338" cy="2204320"/>
          </a:xfrm>
        </p:spPr>
        <p:txBody>
          <a:bodyPr/>
          <a:lstStyle/>
          <a:p>
            <a:r>
              <a:rPr lang="en-US" dirty="0"/>
              <a:t>Click icon to add picture</a:t>
            </a:r>
            <a:endParaRPr lang="en-GB" dirty="0"/>
          </a:p>
        </p:txBody>
      </p:sp>
      <p:sp>
        <p:nvSpPr>
          <p:cNvPr id="14" name="Content Placeholder 11">
            <a:extLst>
              <a:ext uri="{FF2B5EF4-FFF2-40B4-BE49-F238E27FC236}">
                <a16:creationId xmlns:a16="http://schemas.microsoft.com/office/drawing/2014/main" id="{35F814A8-DDC1-4F3F-B305-5DD12381D566}"/>
              </a:ext>
            </a:extLst>
          </p:cNvPr>
          <p:cNvSpPr>
            <a:spLocks noGrp="1"/>
          </p:cNvSpPr>
          <p:nvPr>
            <p:ph sz="quarter" idx="23"/>
          </p:nvPr>
        </p:nvSpPr>
        <p:spPr>
          <a:xfrm>
            <a:off x="6203949" y="3933371"/>
            <a:ext cx="5627688"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Picture Placeholder 2">
            <a:extLst>
              <a:ext uri="{FF2B5EF4-FFF2-40B4-BE49-F238E27FC236}">
                <a16:creationId xmlns:a16="http://schemas.microsoft.com/office/drawing/2014/main" id="{350247AF-9070-4DCE-83A9-7A6101EB905D}"/>
              </a:ext>
            </a:extLst>
          </p:cNvPr>
          <p:cNvSpPr>
            <a:spLocks noGrp="1"/>
          </p:cNvSpPr>
          <p:nvPr>
            <p:ph type="pic" sz="quarter" idx="24"/>
          </p:nvPr>
        </p:nvSpPr>
        <p:spPr>
          <a:xfrm>
            <a:off x="6210299" y="1729050"/>
            <a:ext cx="5621338" cy="2204320"/>
          </a:xfrm>
        </p:spPr>
        <p:txBody>
          <a:bodyPr/>
          <a:lstStyle/>
          <a:p>
            <a:r>
              <a:rPr lang="en-US" dirty="0"/>
              <a:t>Click icon to add picture</a:t>
            </a:r>
            <a:endParaRPr lang="en-GB" dirty="0"/>
          </a:p>
        </p:txBody>
      </p:sp>
      <p:sp>
        <p:nvSpPr>
          <p:cNvPr id="5" name="Slide Number Placeholder 4">
            <a:extLst>
              <a:ext uri="{FF2B5EF4-FFF2-40B4-BE49-F238E27FC236}">
                <a16:creationId xmlns:a16="http://schemas.microsoft.com/office/drawing/2014/main" id="{A522E565-BD7A-4CA0-928E-73070934D0BF}"/>
              </a:ext>
            </a:extLst>
          </p:cNvPr>
          <p:cNvSpPr>
            <a:spLocks noGrp="1"/>
          </p:cNvSpPr>
          <p:nvPr>
            <p:ph type="sldNum" sz="quarter" idx="27"/>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19767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column image and text Black">
    <p:bg>
      <p:bgPr>
        <a:solidFill>
          <a:schemeClr val="tx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5627688"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5621338" cy="2204320"/>
          </a:xfrm>
        </p:spPr>
        <p:txBody>
          <a:bodyPr/>
          <a:lstStyle>
            <a:lvl1pPr>
              <a:defRPr>
                <a:solidFill>
                  <a:schemeClr val="bg2"/>
                </a:solidFill>
              </a:defRPr>
            </a:lvl1pPr>
          </a:lstStyle>
          <a:p>
            <a:r>
              <a:rPr lang="en-US" dirty="0"/>
              <a:t>Click icon to add picture</a:t>
            </a:r>
            <a:endParaRPr lang="en-GB" dirty="0"/>
          </a:p>
        </p:txBody>
      </p:sp>
      <p:sp>
        <p:nvSpPr>
          <p:cNvPr id="14" name="Content Placeholder 11">
            <a:extLst>
              <a:ext uri="{FF2B5EF4-FFF2-40B4-BE49-F238E27FC236}">
                <a16:creationId xmlns:a16="http://schemas.microsoft.com/office/drawing/2014/main" id="{35F814A8-DDC1-4F3F-B305-5DD12381D566}"/>
              </a:ext>
            </a:extLst>
          </p:cNvPr>
          <p:cNvSpPr>
            <a:spLocks noGrp="1"/>
          </p:cNvSpPr>
          <p:nvPr>
            <p:ph sz="quarter" idx="23"/>
          </p:nvPr>
        </p:nvSpPr>
        <p:spPr>
          <a:xfrm>
            <a:off x="6203949" y="3933371"/>
            <a:ext cx="5627688"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Picture Placeholder 2">
            <a:extLst>
              <a:ext uri="{FF2B5EF4-FFF2-40B4-BE49-F238E27FC236}">
                <a16:creationId xmlns:a16="http://schemas.microsoft.com/office/drawing/2014/main" id="{350247AF-9070-4DCE-83A9-7A6101EB905D}"/>
              </a:ext>
            </a:extLst>
          </p:cNvPr>
          <p:cNvSpPr>
            <a:spLocks noGrp="1"/>
          </p:cNvSpPr>
          <p:nvPr>
            <p:ph type="pic" sz="quarter" idx="24"/>
          </p:nvPr>
        </p:nvSpPr>
        <p:spPr>
          <a:xfrm>
            <a:off x="6210299" y="1729050"/>
            <a:ext cx="5621338" cy="2204320"/>
          </a:xfrm>
        </p:spPr>
        <p:txBody>
          <a:bodyPr/>
          <a:lstStyle>
            <a:lvl1pPr>
              <a:defRPr>
                <a:solidFill>
                  <a:schemeClr val="bg2"/>
                </a:solidFill>
              </a:defRPr>
            </a:lvl1pPr>
          </a:lstStyle>
          <a:p>
            <a:r>
              <a:rPr lang="en-US" dirty="0"/>
              <a:t>Click icon to add picture</a:t>
            </a:r>
            <a:endParaRPr lang="en-GB" dirty="0"/>
          </a:p>
        </p:txBody>
      </p:sp>
      <p:cxnSp>
        <p:nvCxnSpPr>
          <p:cNvPr id="13" name="Straight Connector 12">
            <a:extLst>
              <a:ext uri="{FF2B5EF4-FFF2-40B4-BE49-F238E27FC236}">
                <a16:creationId xmlns:a16="http://schemas.microsoft.com/office/drawing/2014/main" id="{A46D6AB5-367A-4F53-A7AE-3F275288AFE7}"/>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6" name="ImageSet">
            <a:extLst>
              <a:ext uri="{FF2B5EF4-FFF2-40B4-BE49-F238E27FC236}">
                <a16:creationId xmlns:a16="http://schemas.microsoft.com/office/drawing/2014/main" id="{044AF95F-D766-4E9E-8D89-3A7C19BADEDD}"/>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5" name="Slide Number Placeholder 4">
            <a:extLst>
              <a:ext uri="{FF2B5EF4-FFF2-40B4-BE49-F238E27FC236}">
                <a16:creationId xmlns:a16="http://schemas.microsoft.com/office/drawing/2014/main" id="{6016650D-7261-453A-8F6B-DBDA1C8593F7}"/>
              </a:ext>
            </a:extLst>
          </p:cNvPr>
          <p:cNvSpPr>
            <a:spLocks noGrp="1"/>
          </p:cNvSpPr>
          <p:nvPr>
            <p:ph type="sldNum" sz="quarter" idx="27"/>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29982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image and text White">
    <p:bg>
      <p:bgPr>
        <a:solidFill>
          <a:schemeClr val="bg1"/>
        </a:solidFill>
        <a:effectLst/>
      </p:bgPr>
    </p:bg>
    <p:spTree>
      <p:nvGrpSpPr>
        <p:cNvPr id="1" name=""/>
        <p:cNvGrpSpPr/>
        <p:nvPr/>
      </p:nvGrpSpPr>
      <p:grpSpPr>
        <a:xfrm>
          <a:off x="0" y="0"/>
          <a:ext cx="0" cy="0"/>
          <a:chOff x="0" y="0"/>
          <a:chExt cx="0" cy="0"/>
        </a:xfrm>
      </p:grpSpPr>
      <p:sp>
        <p:nvSpPr>
          <p:cNvPr id="18" name="Picture Placeholder 2">
            <a:extLst>
              <a:ext uri="{FF2B5EF4-FFF2-40B4-BE49-F238E27FC236}">
                <a16:creationId xmlns:a16="http://schemas.microsoft.com/office/drawing/2014/main" id="{F5D49186-C567-41AE-9484-0C2B21DCA08D}"/>
              </a:ext>
            </a:extLst>
          </p:cNvPr>
          <p:cNvSpPr>
            <a:spLocks noGrp="1"/>
          </p:cNvSpPr>
          <p:nvPr>
            <p:ph type="pic" sz="quarter" idx="24"/>
          </p:nvPr>
        </p:nvSpPr>
        <p:spPr>
          <a:xfrm>
            <a:off x="4265613" y="1729050"/>
            <a:ext cx="3670296" cy="2204320"/>
          </a:xfrm>
        </p:spPr>
        <p:txBody>
          <a:bodyPr/>
          <a:lstStyle>
            <a:lvl1pPr>
              <a:defRPr>
                <a:solidFill>
                  <a:schemeClr val="tx1"/>
                </a:solidFill>
              </a:defRPr>
            </a:lvl1pPr>
          </a:lstStyle>
          <a:p>
            <a:r>
              <a:rPr lang="en-US" dirty="0"/>
              <a:t>Click icon to add picture</a:t>
            </a:r>
            <a:endParaRPr lang="en-GB" dirty="0"/>
          </a:p>
        </p:txBody>
      </p:sp>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414754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3670296" cy="2204320"/>
          </a:xfrm>
        </p:spPr>
        <p:txBody>
          <a:bodyPr/>
          <a:lstStyle>
            <a:lvl1pPr>
              <a:defRPr>
                <a:solidFill>
                  <a:schemeClr val="tx1"/>
                </a:solidFill>
              </a:defRPr>
            </a:lvl1pPr>
          </a:lstStyle>
          <a:p>
            <a:r>
              <a:rPr lang="en-US" dirty="0"/>
              <a:t>Click icon to add picture</a:t>
            </a:r>
            <a:endParaRPr lang="en-GB" dirty="0"/>
          </a:p>
        </p:txBody>
      </p:sp>
      <p:sp>
        <p:nvSpPr>
          <p:cNvPr id="17" name="Content Placeholder 11">
            <a:extLst>
              <a:ext uri="{FF2B5EF4-FFF2-40B4-BE49-F238E27FC236}">
                <a16:creationId xmlns:a16="http://schemas.microsoft.com/office/drawing/2014/main" id="{C6F8DBAD-BE2B-42C8-86E3-3F108CD56BBB}"/>
              </a:ext>
            </a:extLst>
          </p:cNvPr>
          <p:cNvSpPr>
            <a:spLocks noGrp="1"/>
          </p:cNvSpPr>
          <p:nvPr>
            <p:ph sz="quarter" idx="23"/>
          </p:nvPr>
        </p:nvSpPr>
        <p:spPr>
          <a:xfrm>
            <a:off x="425926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1">
            <a:extLst>
              <a:ext uri="{FF2B5EF4-FFF2-40B4-BE49-F238E27FC236}">
                <a16:creationId xmlns:a16="http://schemas.microsoft.com/office/drawing/2014/main" id="{0BD2C811-C464-4E37-8E7D-4E60BA477E28}"/>
              </a:ext>
            </a:extLst>
          </p:cNvPr>
          <p:cNvSpPr>
            <a:spLocks noGrp="1"/>
          </p:cNvSpPr>
          <p:nvPr>
            <p:ph sz="quarter" idx="25"/>
          </p:nvPr>
        </p:nvSpPr>
        <p:spPr>
          <a:xfrm>
            <a:off x="8154991"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Picture Placeholder 2">
            <a:extLst>
              <a:ext uri="{FF2B5EF4-FFF2-40B4-BE49-F238E27FC236}">
                <a16:creationId xmlns:a16="http://schemas.microsoft.com/office/drawing/2014/main" id="{95CED16A-348B-4C2A-9316-C431D4B93C22}"/>
              </a:ext>
            </a:extLst>
          </p:cNvPr>
          <p:cNvSpPr>
            <a:spLocks noGrp="1"/>
          </p:cNvSpPr>
          <p:nvPr>
            <p:ph type="pic" sz="quarter" idx="26"/>
          </p:nvPr>
        </p:nvSpPr>
        <p:spPr>
          <a:xfrm>
            <a:off x="8161341" y="1729050"/>
            <a:ext cx="3670296" cy="2204320"/>
          </a:xfrm>
        </p:spPr>
        <p:txBody>
          <a:bodyPr/>
          <a:lstStyle>
            <a:lvl1pPr>
              <a:defRPr>
                <a:solidFill>
                  <a:schemeClr val="tx1"/>
                </a:solidFill>
              </a:defRPr>
            </a:lvl1pPr>
          </a:lstStyle>
          <a:p>
            <a:r>
              <a:rPr lang="en-US" dirty="0"/>
              <a:t>Click icon to add picture</a:t>
            </a:r>
            <a:endParaRPr lang="en-GB" dirty="0"/>
          </a:p>
        </p:txBody>
      </p:sp>
      <p:cxnSp>
        <p:nvCxnSpPr>
          <p:cNvPr id="14" name="Straight Connector 13">
            <a:extLst>
              <a:ext uri="{FF2B5EF4-FFF2-40B4-BE49-F238E27FC236}">
                <a16:creationId xmlns:a16="http://schemas.microsoft.com/office/drawing/2014/main" id="{F4B65B8B-48F4-4821-8653-838CDFF1BC9D}"/>
              </a:ext>
            </a:extLst>
          </p:cNvPr>
          <p:cNvCxnSpPr>
            <a:cxnSpLocks/>
          </p:cNvCxnSpPr>
          <p:nvPr userDrawn="1"/>
        </p:nvCxnSpPr>
        <p:spPr>
          <a:xfrm>
            <a:off x="804081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DDC29E3-7545-4F09-84F4-6BD7FE305A57}"/>
              </a:ext>
            </a:extLst>
          </p:cNvPr>
          <p:cNvSpPr>
            <a:spLocks noGrp="1"/>
          </p:cNvSpPr>
          <p:nvPr>
            <p:ph type="sldNum" sz="quarter" idx="29"/>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01884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image and text Sand">
    <p:bg>
      <p:bgPr>
        <a:solidFill>
          <a:schemeClr val="bg2"/>
        </a:solidFill>
        <a:effectLst/>
      </p:bgPr>
    </p:bg>
    <p:spTree>
      <p:nvGrpSpPr>
        <p:cNvPr id="1" name=""/>
        <p:cNvGrpSpPr/>
        <p:nvPr/>
      </p:nvGrpSpPr>
      <p:grpSpPr>
        <a:xfrm>
          <a:off x="0" y="0"/>
          <a:ext cx="0" cy="0"/>
          <a:chOff x="0" y="0"/>
          <a:chExt cx="0" cy="0"/>
        </a:xfrm>
      </p:grpSpPr>
      <p:sp>
        <p:nvSpPr>
          <p:cNvPr id="18" name="Picture Placeholder 2">
            <a:extLst>
              <a:ext uri="{FF2B5EF4-FFF2-40B4-BE49-F238E27FC236}">
                <a16:creationId xmlns:a16="http://schemas.microsoft.com/office/drawing/2014/main" id="{F5D49186-C567-41AE-9484-0C2B21DCA08D}"/>
              </a:ext>
            </a:extLst>
          </p:cNvPr>
          <p:cNvSpPr>
            <a:spLocks noGrp="1"/>
          </p:cNvSpPr>
          <p:nvPr>
            <p:ph type="pic" sz="quarter" idx="24"/>
          </p:nvPr>
        </p:nvSpPr>
        <p:spPr>
          <a:xfrm>
            <a:off x="4265613" y="1729050"/>
            <a:ext cx="3670296" cy="2204320"/>
          </a:xfrm>
        </p:spPr>
        <p:txBody>
          <a:bodyPr/>
          <a:lstStyle>
            <a:lvl1pPr>
              <a:defRPr>
                <a:solidFill>
                  <a:schemeClr val="tx1"/>
                </a:solidFill>
              </a:defRPr>
            </a:lvl1pPr>
          </a:lstStyle>
          <a:p>
            <a:r>
              <a:rPr lang="en-US" dirty="0"/>
              <a:t>Click icon to add picture</a:t>
            </a:r>
            <a:endParaRPr lang="en-GB" dirty="0"/>
          </a:p>
        </p:txBody>
      </p:sp>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3674442"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414754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3670296" cy="2204320"/>
          </a:xfrm>
        </p:spPr>
        <p:txBody>
          <a:bodyPr/>
          <a:lstStyle>
            <a:lvl1pPr>
              <a:defRPr>
                <a:solidFill>
                  <a:schemeClr val="tx1"/>
                </a:solidFill>
              </a:defRPr>
            </a:lvl1pPr>
          </a:lstStyle>
          <a:p>
            <a:r>
              <a:rPr lang="en-US" dirty="0"/>
              <a:t>Click icon to add picture</a:t>
            </a:r>
            <a:endParaRPr lang="en-GB" dirty="0"/>
          </a:p>
        </p:txBody>
      </p:sp>
      <p:sp>
        <p:nvSpPr>
          <p:cNvPr id="17" name="Content Placeholder 11">
            <a:extLst>
              <a:ext uri="{FF2B5EF4-FFF2-40B4-BE49-F238E27FC236}">
                <a16:creationId xmlns:a16="http://schemas.microsoft.com/office/drawing/2014/main" id="{C6F8DBAD-BE2B-42C8-86E3-3F108CD56BBB}"/>
              </a:ext>
            </a:extLst>
          </p:cNvPr>
          <p:cNvSpPr>
            <a:spLocks noGrp="1"/>
          </p:cNvSpPr>
          <p:nvPr>
            <p:ph sz="quarter" idx="23"/>
          </p:nvPr>
        </p:nvSpPr>
        <p:spPr>
          <a:xfrm>
            <a:off x="4259263" y="3933371"/>
            <a:ext cx="3674442"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1">
            <a:extLst>
              <a:ext uri="{FF2B5EF4-FFF2-40B4-BE49-F238E27FC236}">
                <a16:creationId xmlns:a16="http://schemas.microsoft.com/office/drawing/2014/main" id="{0BD2C811-C464-4E37-8E7D-4E60BA477E28}"/>
              </a:ext>
            </a:extLst>
          </p:cNvPr>
          <p:cNvSpPr>
            <a:spLocks noGrp="1"/>
          </p:cNvSpPr>
          <p:nvPr>
            <p:ph sz="quarter" idx="25"/>
          </p:nvPr>
        </p:nvSpPr>
        <p:spPr>
          <a:xfrm>
            <a:off x="8154991" y="3933371"/>
            <a:ext cx="3674442"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Picture Placeholder 2">
            <a:extLst>
              <a:ext uri="{FF2B5EF4-FFF2-40B4-BE49-F238E27FC236}">
                <a16:creationId xmlns:a16="http://schemas.microsoft.com/office/drawing/2014/main" id="{95CED16A-348B-4C2A-9316-C431D4B93C22}"/>
              </a:ext>
            </a:extLst>
          </p:cNvPr>
          <p:cNvSpPr>
            <a:spLocks noGrp="1"/>
          </p:cNvSpPr>
          <p:nvPr>
            <p:ph type="pic" sz="quarter" idx="26"/>
          </p:nvPr>
        </p:nvSpPr>
        <p:spPr>
          <a:xfrm>
            <a:off x="8161341" y="1729050"/>
            <a:ext cx="3670296" cy="2204320"/>
          </a:xfrm>
        </p:spPr>
        <p:txBody>
          <a:bodyPr/>
          <a:lstStyle>
            <a:lvl1pPr>
              <a:defRPr>
                <a:solidFill>
                  <a:schemeClr val="tx1"/>
                </a:solidFill>
              </a:defRPr>
            </a:lvl1pPr>
          </a:lstStyle>
          <a:p>
            <a:r>
              <a:rPr lang="en-US" dirty="0"/>
              <a:t>Click icon to add picture</a:t>
            </a:r>
            <a:endParaRPr lang="en-GB" dirty="0"/>
          </a:p>
        </p:txBody>
      </p:sp>
      <p:cxnSp>
        <p:nvCxnSpPr>
          <p:cNvPr id="14" name="Straight Connector 13">
            <a:extLst>
              <a:ext uri="{FF2B5EF4-FFF2-40B4-BE49-F238E27FC236}">
                <a16:creationId xmlns:a16="http://schemas.microsoft.com/office/drawing/2014/main" id="{F4B65B8B-48F4-4821-8653-838CDFF1BC9D}"/>
              </a:ext>
            </a:extLst>
          </p:cNvPr>
          <p:cNvCxnSpPr>
            <a:cxnSpLocks/>
          </p:cNvCxnSpPr>
          <p:nvPr userDrawn="1"/>
        </p:nvCxnSpPr>
        <p:spPr>
          <a:xfrm>
            <a:off x="804081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8CC26A3-3835-40F3-B540-85E80251EA16}"/>
              </a:ext>
            </a:extLst>
          </p:cNvPr>
          <p:cNvSpPr>
            <a:spLocks noGrp="1"/>
          </p:cNvSpPr>
          <p:nvPr>
            <p:ph type="sldNum" sz="quarter" idx="29"/>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417031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column image and text Black">
    <p:bg>
      <p:bgPr>
        <a:solidFill>
          <a:schemeClr val="tx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3670296" cy="2204320"/>
          </a:xfrm>
        </p:spPr>
        <p:txBody>
          <a:bodyPr/>
          <a:lstStyle>
            <a:lvl1pPr>
              <a:defRPr>
                <a:solidFill>
                  <a:schemeClr val="bg2"/>
                </a:solidFill>
              </a:defRPr>
            </a:lvl1pPr>
          </a:lstStyle>
          <a:p>
            <a:r>
              <a:rPr lang="en-US" dirty="0"/>
              <a:t>Click icon to add picture</a:t>
            </a:r>
            <a:endParaRPr lang="en-GB" dirty="0"/>
          </a:p>
        </p:txBody>
      </p:sp>
      <p:cxnSp>
        <p:nvCxnSpPr>
          <p:cNvPr id="13" name="Straight Connector 12">
            <a:extLst>
              <a:ext uri="{FF2B5EF4-FFF2-40B4-BE49-F238E27FC236}">
                <a16:creationId xmlns:a16="http://schemas.microsoft.com/office/drawing/2014/main" id="{A46D6AB5-367A-4F53-A7AE-3F275288AFE7}"/>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6" name="ImageSet">
            <a:extLst>
              <a:ext uri="{FF2B5EF4-FFF2-40B4-BE49-F238E27FC236}">
                <a16:creationId xmlns:a16="http://schemas.microsoft.com/office/drawing/2014/main" id="{044AF95F-D766-4E9E-8D89-3A7C19BADEDD}"/>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17" name="Content Placeholder 11">
            <a:extLst>
              <a:ext uri="{FF2B5EF4-FFF2-40B4-BE49-F238E27FC236}">
                <a16:creationId xmlns:a16="http://schemas.microsoft.com/office/drawing/2014/main" id="{C6F8DBAD-BE2B-42C8-86E3-3F108CD56BBB}"/>
              </a:ext>
            </a:extLst>
          </p:cNvPr>
          <p:cNvSpPr>
            <a:spLocks noGrp="1"/>
          </p:cNvSpPr>
          <p:nvPr>
            <p:ph sz="quarter" idx="23"/>
          </p:nvPr>
        </p:nvSpPr>
        <p:spPr>
          <a:xfrm>
            <a:off x="425926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Picture Placeholder 2">
            <a:extLst>
              <a:ext uri="{FF2B5EF4-FFF2-40B4-BE49-F238E27FC236}">
                <a16:creationId xmlns:a16="http://schemas.microsoft.com/office/drawing/2014/main" id="{F5D49186-C567-41AE-9484-0C2B21DCA08D}"/>
              </a:ext>
            </a:extLst>
          </p:cNvPr>
          <p:cNvSpPr>
            <a:spLocks noGrp="1"/>
          </p:cNvSpPr>
          <p:nvPr>
            <p:ph type="pic" sz="quarter" idx="24"/>
          </p:nvPr>
        </p:nvSpPr>
        <p:spPr>
          <a:xfrm>
            <a:off x="4265613" y="1729050"/>
            <a:ext cx="3670296" cy="2204320"/>
          </a:xfrm>
        </p:spPr>
        <p:txBody>
          <a:bodyPr/>
          <a:lstStyle>
            <a:lvl1pPr>
              <a:defRPr>
                <a:solidFill>
                  <a:schemeClr val="bg2"/>
                </a:solidFill>
              </a:defRPr>
            </a:lvl1pPr>
          </a:lstStyle>
          <a:p>
            <a:r>
              <a:rPr lang="en-US" dirty="0"/>
              <a:t>Click icon to add picture</a:t>
            </a:r>
            <a:endParaRPr lang="en-GB" dirty="0"/>
          </a:p>
        </p:txBody>
      </p:sp>
      <p:sp>
        <p:nvSpPr>
          <p:cNvPr id="19" name="Content Placeholder 11">
            <a:extLst>
              <a:ext uri="{FF2B5EF4-FFF2-40B4-BE49-F238E27FC236}">
                <a16:creationId xmlns:a16="http://schemas.microsoft.com/office/drawing/2014/main" id="{0BD2C811-C464-4E37-8E7D-4E60BA477E28}"/>
              </a:ext>
            </a:extLst>
          </p:cNvPr>
          <p:cNvSpPr>
            <a:spLocks noGrp="1"/>
          </p:cNvSpPr>
          <p:nvPr>
            <p:ph sz="quarter" idx="25"/>
          </p:nvPr>
        </p:nvSpPr>
        <p:spPr>
          <a:xfrm>
            <a:off x="8154991"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Picture Placeholder 2">
            <a:extLst>
              <a:ext uri="{FF2B5EF4-FFF2-40B4-BE49-F238E27FC236}">
                <a16:creationId xmlns:a16="http://schemas.microsoft.com/office/drawing/2014/main" id="{95CED16A-348B-4C2A-9316-C431D4B93C22}"/>
              </a:ext>
            </a:extLst>
          </p:cNvPr>
          <p:cNvSpPr>
            <a:spLocks noGrp="1"/>
          </p:cNvSpPr>
          <p:nvPr>
            <p:ph type="pic" sz="quarter" idx="26"/>
          </p:nvPr>
        </p:nvSpPr>
        <p:spPr>
          <a:xfrm>
            <a:off x="8161341" y="1729050"/>
            <a:ext cx="3670296" cy="2204320"/>
          </a:xfrm>
        </p:spPr>
        <p:txBody>
          <a:bodyPr/>
          <a:lstStyle>
            <a:lvl1pPr>
              <a:defRPr>
                <a:solidFill>
                  <a:schemeClr val="bg2"/>
                </a:solidFill>
              </a:defRPr>
            </a:lvl1pPr>
          </a:lstStyle>
          <a:p>
            <a:r>
              <a:rPr lang="en-US" dirty="0"/>
              <a:t>Click icon to add picture</a:t>
            </a:r>
            <a:endParaRPr lang="en-GB" dirty="0"/>
          </a:p>
        </p:txBody>
      </p:sp>
      <p:cxnSp>
        <p:nvCxnSpPr>
          <p:cNvPr id="21" name="Straight Connector 20">
            <a:extLst>
              <a:ext uri="{FF2B5EF4-FFF2-40B4-BE49-F238E27FC236}">
                <a16:creationId xmlns:a16="http://schemas.microsoft.com/office/drawing/2014/main" id="{E7A0B28B-6A37-49BD-8DD4-EA0D7180DBB7}"/>
              </a:ext>
            </a:extLst>
          </p:cNvPr>
          <p:cNvCxnSpPr>
            <a:cxnSpLocks/>
          </p:cNvCxnSpPr>
          <p:nvPr userDrawn="1"/>
        </p:nvCxnSpPr>
        <p:spPr>
          <a:xfrm>
            <a:off x="414754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45021E0-0911-4FE3-8398-CDED43871E66}"/>
              </a:ext>
            </a:extLst>
          </p:cNvPr>
          <p:cNvCxnSpPr>
            <a:cxnSpLocks/>
          </p:cNvCxnSpPr>
          <p:nvPr userDrawn="1"/>
        </p:nvCxnSpPr>
        <p:spPr>
          <a:xfrm>
            <a:off x="804081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9999FD5-19C2-4E69-ABE8-D98D15B4ED4C}"/>
              </a:ext>
            </a:extLst>
          </p:cNvPr>
          <p:cNvSpPr>
            <a:spLocks noGrp="1"/>
          </p:cNvSpPr>
          <p:nvPr>
            <p:ph type="sldNum" sz="quarter" idx="29"/>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12513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olumn Content Sand">
    <p:bg>
      <p:bgPr>
        <a:solidFill>
          <a:schemeClr val="bg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8774" y="1729050"/>
            <a:ext cx="2697163" cy="4197087"/>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1">
            <a:extLst>
              <a:ext uri="{FF2B5EF4-FFF2-40B4-BE49-F238E27FC236}">
                <a16:creationId xmlns:a16="http://schemas.microsoft.com/office/drawing/2014/main" id="{E1CF4F8A-EF6A-450D-9E9C-9B1D9AE6AE66}"/>
              </a:ext>
            </a:extLst>
          </p:cNvPr>
          <p:cNvSpPr>
            <a:spLocks noGrp="1"/>
          </p:cNvSpPr>
          <p:nvPr>
            <p:ph sz="quarter" idx="22"/>
          </p:nvPr>
        </p:nvSpPr>
        <p:spPr>
          <a:xfrm>
            <a:off x="3284538" y="1729050"/>
            <a:ext cx="2697160" cy="4197087"/>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11">
            <a:extLst>
              <a:ext uri="{FF2B5EF4-FFF2-40B4-BE49-F238E27FC236}">
                <a16:creationId xmlns:a16="http://schemas.microsoft.com/office/drawing/2014/main" id="{00A8A35D-553A-4EC6-975A-3E13CD11129F}"/>
              </a:ext>
            </a:extLst>
          </p:cNvPr>
          <p:cNvSpPr>
            <a:spLocks noGrp="1"/>
          </p:cNvSpPr>
          <p:nvPr>
            <p:ph sz="quarter" idx="23"/>
          </p:nvPr>
        </p:nvSpPr>
        <p:spPr>
          <a:xfrm>
            <a:off x="6210300" y="1729049"/>
            <a:ext cx="2551001" cy="4197087"/>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11">
            <a:extLst>
              <a:ext uri="{FF2B5EF4-FFF2-40B4-BE49-F238E27FC236}">
                <a16:creationId xmlns:a16="http://schemas.microsoft.com/office/drawing/2014/main" id="{B3F248B0-5855-4EC8-B580-617DA3BD5F42}"/>
              </a:ext>
            </a:extLst>
          </p:cNvPr>
          <p:cNvSpPr>
            <a:spLocks noGrp="1"/>
          </p:cNvSpPr>
          <p:nvPr>
            <p:ph sz="quarter" idx="24"/>
          </p:nvPr>
        </p:nvSpPr>
        <p:spPr>
          <a:xfrm>
            <a:off x="9136084" y="1729050"/>
            <a:ext cx="2695554" cy="4197087"/>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a:extLst>
              <a:ext uri="{FF2B5EF4-FFF2-40B4-BE49-F238E27FC236}">
                <a16:creationId xmlns:a16="http://schemas.microsoft.com/office/drawing/2014/main" id="{BB092F3D-ADC4-44FB-8DD5-EF4FFA63239A}"/>
              </a:ext>
            </a:extLst>
          </p:cNvPr>
          <p:cNvSpPr>
            <a:spLocks noGrp="1"/>
          </p:cNvSpPr>
          <p:nvPr>
            <p:ph type="sldNum" sz="quarter" idx="27"/>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18614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lumn Content White">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8774" y="1729050"/>
            <a:ext cx="2697163"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1">
            <a:extLst>
              <a:ext uri="{FF2B5EF4-FFF2-40B4-BE49-F238E27FC236}">
                <a16:creationId xmlns:a16="http://schemas.microsoft.com/office/drawing/2014/main" id="{E1CF4F8A-EF6A-450D-9E9C-9B1D9AE6AE66}"/>
              </a:ext>
            </a:extLst>
          </p:cNvPr>
          <p:cNvSpPr>
            <a:spLocks noGrp="1"/>
          </p:cNvSpPr>
          <p:nvPr>
            <p:ph sz="quarter" idx="22"/>
          </p:nvPr>
        </p:nvSpPr>
        <p:spPr>
          <a:xfrm>
            <a:off x="3284538" y="1729050"/>
            <a:ext cx="2697160"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11">
            <a:extLst>
              <a:ext uri="{FF2B5EF4-FFF2-40B4-BE49-F238E27FC236}">
                <a16:creationId xmlns:a16="http://schemas.microsoft.com/office/drawing/2014/main" id="{00A8A35D-553A-4EC6-975A-3E13CD11129F}"/>
              </a:ext>
            </a:extLst>
          </p:cNvPr>
          <p:cNvSpPr>
            <a:spLocks noGrp="1"/>
          </p:cNvSpPr>
          <p:nvPr>
            <p:ph sz="quarter" idx="23"/>
          </p:nvPr>
        </p:nvSpPr>
        <p:spPr>
          <a:xfrm>
            <a:off x="6210300" y="1729049"/>
            <a:ext cx="2551001"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11">
            <a:extLst>
              <a:ext uri="{FF2B5EF4-FFF2-40B4-BE49-F238E27FC236}">
                <a16:creationId xmlns:a16="http://schemas.microsoft.com/office/drawing/2014/main" id="{B3F248B0-5855-4EC8-B580-617DA3BD5F42}"/>
              </a:ext>
            </a:extLst>
          </p:cNvPr>
          <p:cNvSpPr>
            <a:spLocks noGrp="1"/>
          </p:cNvSpPr>
          <p:nvPr>
            <p:ph sz="quarter" idx="24"/>
          </p:nvPr>
        </p:nvSpPr>
        <p:spPr>
          <a:xfrm>
            <a:off x="9136084" y="1729050"/>
            <a:ext cx="2695554"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F4B57F61-BAF7-46CD-873D-85669978575A}"/>
              </a:ext>
            </a:extLst>
          </p:cNvPr>
          <p:cNvSpPr>
            <a:spLocks noGrp="1"/>
          </p:cNvSpPr>
          <p:nvPr>
            <p:ph type="sldNum" sz="quarter" idx="27"/>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73069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 Column Content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8774"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11">
            <a:extLst>
              <a:ext uri="{FF2B5EF4-FFF2-40B4-BE49-F238E27FC236}">
                <a16:creationId xmlns:a16="http://schemas.microsoft.com/office/drawing/2014/main" id="{5B09A471-392C-45DD-A3F6-42F0D4DECEEC}"/>
              </a:ext>
            </a:extLst>
          </p:cNvPr>
          <p:cNvSpPr>
            <a:spLocks noGrp="1"/>
          </p:cNvSpPr>
          <p:nvPr>
            <p:ph sz="quarter" idx="21"/>
          </p:nvPr>
        </p:nvSpPr>
        <p:spPr>
          <a:xfrm>
            <a:off x="3284538"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1">
            <a:extLst>
              <a:ext uri="{FF2B5EF4-FFF2-40B4-BE49-F238E27FC236}">
                <a16:creationId xmlns:a16="http://schemas.microsoft.com/office/drawing/2014/main" id="{1D25ECBA-516C-4B22-9E6C-D93BFAC4F46B}"/>
              </a:ext>
            </a:extLst>
          </p:cNvPr>
          <p:cNvSpPr>
            <a:spLocks noGrp="1"/>
          </p:cNvSpPr>
          <p:nvPr>
            <p:ph sz="quarter" idx="22"/>
          </p:nvPr>
        </p:nvSpPr>
        <p:spPr>
          <a:xfrm>
            <a:off x="6210300"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11">
            <a:extLst>
              <a:ext uri="{FF2B5EF4-FFF2-40B4-BE49-F238E27FC236}">
                <a16:creationId xmlns:a16="http://schemas.microsoft.com/office/drawing/2014/main" id="{F9A5647E-81E6-48E1-823A-6B7358FC3029}"/>
              </a:ext>
            </a:extLst>
          </p:cNvPr>
          <p:cNvSpPr>
            <a:spLocks noGrp="1"/>
          </p:cNvSpPr>
          <p:nvPr>
            <p:ph sz="quarter" idx="23"/>
          </p:nvPr>
        </p:nvSpPr>
        <p:spPr>
          <a:xfrm>
            <a:off x="9134475"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21" name="Straight Connector 20">
            <a:extLst>
              <a:ext uri="{FF2B5EF4-FFF2-40B4-BE49-F238E27FC236}">
                <a16:creationId xmlns:a16="http://schemas.microsoft.com/office/drawing/2014/main" id="{298A83B6-9063-4ABD-AA0A-49FBF7D54DF8}"/>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2" name="ImageSet">
            <a:extLst>
              <a:ext uri="{FF2B5EF4-FFF2-40B4-BE49-F238E27FC236}">
                <a16:creationId xmlns:a16="http://schemas.microsoft.com/office/drawing/2014/main" id="{84287ACA-460E-4EDE-A5DD-399DA670325A}"/>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4" name="Slide Number Placeholder 3">
            <a:extLst>
              <a:ext uri="{FF2B5EF4-FFF2-40B4-BE49-F238E27FC236}">
                <a16:creationId xmlns:a16="http://schemas.microsoft.com/office/drawing/2014/main" id="{2F166DE4-53E1-4072-AF30-0FBD22CF8DE4}"/>
              </a:ext>
            </a:extLst>
          </p:cNvPr>
          <p:cNvSpPr>
            <a:spLocks noGrp="1"/>
          </p:cNvSpPr>
          <p:nvPr>
            <p:ph type="sldNum" sz="quarter" idx="26"/>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374255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lumn Image and Text San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6" name="Content Placeholder 11">
            <a:extLst>
              <a:ext uri="{FF2B5EF4-FFF2-40B4-BE49-F238E27FC236}">
                <a16:creationId xmlns:a16="http://schemas.microsoft.com/office/drawing/2014/main" id="{E1F065D0-C5D8-4062-942A-B273F5214EEB}"/>
              </a:ext>
            </a:extLst>
          </p:cNvPr>
          <p:cNvSpPr>
            <a:spLocks noGrp="1"/>
          </p:cNvSpPr>
          <p:nvPr>
            <p:ph sz="quarter" idx="28"/>
          </p:nvPr>
        </p:nvSpPr>
        <p:spPr>
          <a:xfrm>
            <a:off x="358774"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Content Placeholder 11">
            <a:extLst>
              <a:ext uri="{FF2B5EF4-FFF2-40B4-BE49-F238E27FC236}">
                <a16:creationId xmlns:a16="http://schemas.microsoft.com/office/drawing/2014/main" id="{2E04483B-ECBD-4706-BE3F-5E90F1CC3DB0}"/>
              </a:ext>
            </a:extLst>
          </p:cNvPr>
          <p:cNvSpPr>
            <a:spLocks noGrp="1"/>
          </p:cNvSpPr>
          <p:nvPr>
            <p:ph sz="quarter" idx="29"/>
          </p:nvPr>
        </p:nvSpPr>
        <p:spPr>
          <a:xfrm>
            <a:off x="3289574"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Content Placeholder 11">
            <a:extLst>
              <a:ext uri="{FF2B5EF4-FFF2-40B4-BE49-F238E27FC236}">
                <a16:creationId xmlns:a16="http://schemas.microsoft.com/office/drawing/2014/main" id="{BCA25CEC-B935-4213-BB1B-4E18FFC5E40B}"/>
              </a:ext>
            </a:extLst>
          </p:cNvPr>
          <p:cNvSpPr>
            <a:spLocks noGrp="1"/>
          </p:cNvSpPr>
          <p:nvPr>
            <p:ph sz="quarter" idx="30"/>
          </p:nvPr>
        </p:nvSpPr>
        <p:spPr>
          <a:xfrm>
            <a:off x="6210300"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Content Placeholder 11">
            <a:extLst>
              <a:ext uri="{FF2B5EF4-FFF2-40B4-BE49-F238E27FC236}">
                <a16:creationId xmlns:a16="http://schemas.microsoft.com/office/drawing/2014/main" id="{615242D4-7D1E-43CD-B8EA-79DAB8A11443}"/>
              </a:ext>
            </a:extLst>
          </p:cNvPr>
          <p:cNvSpPr>
            <a:spLocks noGrp="1"/>
          </p:cNvSpPr>
          <p:nvPr>
            <p:ph sz="quarter" idx="31"/>
          </p:nvPr>
        </p:nvSpPr>
        <p:spPr>
          <a:xfrm>
            <a:off x="9126996"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4">
            <a:extLst>
              <a:ext uri="{FF2B5EF4-FFF2-40B4-BE49-F238E27FC236}">
                <a16:creationId xmlns:a16="http://schemas.microsoft.com/office/drawing/2014/main" id="{FD14C285-17CB-4537-A0A7-C195E5E8E9C2}"/>
              </a:ext>
            </a:extLst>
          </p:cNvPr>
          <p:cNvSpPr>
            <a:spLocks noGrp="1"/>
          </p:cNvSpPr>
          <p:nvPr>
            <p:ph type="sldNum" sz="quarter" idx="3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302619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lt Image 2">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defRPr>
            </a:lvl1pPr>
          </a:lstStyle>
          <a:p>
            <a:pPr lvl="0"/>
            <a:r>
              <a:rPr lang="en-US" dirty="0"/>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May 22</a:t>
            </a:fld>
            <a:endParaRPr lang="en-GB" dirty="0"/>
          </a:p>
        </p:txBody>
      </p:sp>
      <p:pic>
        <p:nvPicPr>
          <p:cNvPr id="8" name="Picture 7" descr="A person swimming in a pool&#10;&#10;Description automatically generated with low confidence">
            <a:extLst>
              <a:ext uri="{FF2B5EF4-FFF2-40B4-BE49-F238E27FC236}">
                <a16:creationId xmlns:a16="http://schemas.microsoft.com/office/drawing/2014/main" id="{FB3BA364-4628-433F-BFE2-22B0B733EB1D}"/>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101772" y="0"/>
            <a:ext cx="6090228" cy="6858000"/>
          </a:xfrm>
          <a:prstGeom prst="rect">
            <a:avLst/>
          </a:prstGeom>
        </p:spPr>
      </p:pic>
    </p:spTree>
    <p:extLst>
      <p:ext uri="{BB962C8B-B14F-4D97-AF65-F5344CB8AC3E}">
        <p14:creationId xmlns:p14="http://schemas.microsoft.com/office/powerpoint/2010/main" val="275234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lumn Image and Text White">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17" name="Content Placeholder 11">
            <a:extLst>
              <a:ext uri="{FF2B5EF4-FFF2-40B4-BE49-F238E27FC236}">
                <a16:creationId xmlns:a16="http://schemas.microsoft.com/office/drawing/2014/main" id="{97DDC30F-1A3A-481A-9472-0A1EE3546169}"/>
              </a:ext>
            </a:extLst>
          </p:cNvPr>
          <p:cNvSpPr>
            <a:spLocks noGrp="1"/>
          </p:cNvSpPr>
          <p:nvPr>
            <p:ph sz="quarter" idx="28"/>
          </p:nvPr>
        </p:nvSpPr>
        <p:spPr>
          <a:xfrm>
            <a:off x="358774"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Content Placeholder 11">
            <a:extLst>
              <a:ext uri="{FF2B5EF4-FFF2-40B4-BE49-F238E27FC236}">
                <a16:creationId xmlns:a16="http://schemas.microsoft.com/office/drawing/2014/main" id="{E40CC7F1-C731-4525-BDEB-863970009784}"/>
              </a:ext>
            </a:extLst>
          </p:cNvPr>
          <p:cNvSpPr>
            <a:spLocks noGrp="1"/>
          </p:cNvSpPr>
          <p:nvPr>
            <p:ph sz="quarter" idx="29"/>
          </p:nvPr>
        </p:nvSpPr>
        <p:spPr>
          <a:xfrm>
            <a:off x="3289574"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11">
            <a:extLst>
              <a:ext uri="{FF2B5EF4-FFF2-40B4-BE49-F238E27FC236}">
                <a16:creationId xmlns:a16="http://schemas.microsoft.com/office/drawing/2014/main" id="{DD2F5C5B-D917-45EA-8946-2E9A0849EB92}"/>
              </a:ext>
            </a:extLst>
          </p:cNvPr>
          <p:cNvSpPr>
            <a:spLocks noGrp="1"/>
          </p:cNvSpPr>
          <p:nvPr>
            <p:ph sz="quarter" idx="30"/>
          </p:nvPr>
        </p:nvSpPr>
        <p:spPr>
          <a:xfrm>
            <a:off x="6210300"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6" name="Content Placeholder 11">
            <a:extLst>
              <a:ext uri="{FF2B5EF4-FFF2-40B4-BE49-F238E27FC236}">
                <a16:creationId xmlns:a16="http://schemas.microsoft.com/office/drawing/2014/main" id="{DFAA8CDD-614B-43E0-B2CC-FBCC2F023771}"/>
              </a:ext>
            </a:extLst>
          </p:cNvPr>
          <p:cNvSpPr>
            <a:spLocks noGrp="1"/>
          </p:cNvSpPr>
          <p:nvPr>
            <p:ph sz="quarter" idx="31"/>
          </p:nvPr>
        </p:nvSpPr>
        <p:spPr>
          <a:xfrm>
            <a:off x="9126996"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4">
            <a:extLst>
              <a:ext uri="{FF2B5EF4-FFF2-40B4-BE49-F238E27FC236}">
                <a16:creationId xmlns:a16="http://schemas.microsoft.com/office/drawing/2014/main" id="{FC48DC71-FC10-48F8-9D85-6E9C86BCE456}"/>
              </a:ext>
            </a:extLst>
          </p:cNvPr>
          <p:cNvSpPr>
            <a:spLocks noGrp="1"/>
          </p:cNvSpPr>
          <p:nvPr>
            <p:ph type="sldNum" sz="quarter" idx="3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93859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0287E-D68C-419F-B12E-E4EE39D7F914}"/>
              </a:ext>
            </a:extLst>
          </p:cNvPr>
          <p:cNvSpPr/>
          <p:nvPr userDrawn="1"/>
        </p:nvSpPr>
        <p:spPr>
          <a:xfrm>
            <a:off x="3273789"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6F75A86E-D4B5-4B00-9553-75066712E4B1}"/>
              </a:ext>
            </a:extLst>
          </p:cNvPr>
          <p:cNvSpPr>
            <a:spLocks noGrp="1"/>
          </p:cNvSpPr>
          <p:nvPr>
            <p:ph type="pic" sz="quarter" idx="22"/>
          </p:nvPr>
        </p:nvSpPr>
        <p:spPr>
          <a:xfrm>
            <a:off x="3611836" y="2019300"/>
            <a:ext cx="2052637" cy="2052638"/>
          </a:xfrm>
          <a:prstGeom prst="ellipse">
            <a:avLst/>
          </a:prstGeom>
          <a:solidFill>
            <a:srgbClr val="DCE0DE"/>
          </a:solidFill>
        </p:spPr>
        <p:txBody>
          <a:bodyPr anchor="ctr"/>
          <a:lstStyle>
            <a:lvl1pPr marL="0" indent="0" algn="ctr">
              <a:buNone/>
              <a:defRPr/>
            </a:lvl1pPr>
          </a:lstStyle>
          <a:p>
            <a:r>
              <a:rPr lang="en-US" dirty="0"/>
              <a:t>Click icon to add picture</a:t>
            </a:r>
            <a:endParaRPr lang="en-GB" dirty="0"/>
          </a:p>
        </p:txBody>
      </p:sp>
      <p:sp>
        <p:nvSpPr>
          <p:cNvPr id="20" name="Rectangle 19">
            <a:extLst>
              <a:ext uri="{FF2B5EF4-FFF2-40B4-BE49-F238E27FC236}">
                <a16:creationId xmlns:a16="http://schemas.microsoft.com/office/drawing/2014/main" id="{A07F1B9B-1676-4FD2-8682-728BB07C4725}"/>
              </a:ext>
            </a:extLst>
          </p:cNvPr>
          <p:cNvSpPr/>
          <p:nvPr userDrawn="1"/>
        </p:nvSpPr>
        <p:spPr>
          <a:xfrm>
            <a:off x="350627"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Picture Placeholder 2">
            <a:extLst>
              <a:ext uri="{FF2B5EF4-FFF2-40B4-BE49-F238E27FC236}">
                <a16:creationId xmlns:a16="http://schemas.microsoft.com/office/drawing/2014/main" id="{9F2802F3-E96C-48D0-956A-BCFE78AECB12}"/>
              </a:ext>
            </a:extLst>
          </p:cNvPr>
          <p:cNvSpPr>
            <a:spLocks noGrp="1"/>
          </p:cNvSpPr>
          <p:nvPr>
            <p:ph type="pic" sz="quarter" idx="31"/>
          </p:nvPr>
        </p:nvSpPr>
        <p:spPr>
          <a:xfrm>
            <a:off x="688674" y="2019300"/>
            <a:ext cx="2052637" cy="2052638"/>
          </a:xfrm>
          <a:prstGeom prst="ellipse">
            <a:avLst/>
          </a:prstGeom>
          <a:solidFill>
            <a:srgbClr val="DCE0DE"/>
          </a:solidFill>
        </p:spPr>
        <p:txBody>
          <a:bodyPr anchor="ctr"/>
          <a:lstStyle>
            <a:lvl1pPr marL="0" indent="0" algn="ctr">
              <a:buNone/>
              <a:defRPr/>
            </a:lvl1pPr>
          </a:lstStyle>
          <a:p>
            <a:r>
              <a:rPr lang="en-US" dirty="0"/>
              <a:t>Click icon to add picture</a:t>
            </a:r>
            <a:endParaRPr lang="en-GB" dirty="0"/>
          </a:p>
        </p:txBody>
      </p:sp>
      <p:sp>
        <p:nvSpPr>
          <p:cNvPr id="29" name="Rectangle 28">
            <a:extLst>
              <a:ext uri="{FF2B5EF4-FFF2-40B4-BE49-F238E27FC236}">
                <a16:creationId xmlns:a16="http://schemas.microsoft.com/office/drawing/2014/main" id="{8B31E238-417E-4655-A7F3-40948B583A32}"/>
              </a:ext>
            </a:extLst>
          </p:cNvPr>
          <p:cNvSpPr/>
          <p:nvPr userDrawn="1"/>
        </p:nvSpPr>
        <p:spPr>
          <a:xfrm>
            <a:off x="6204952"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Picture Placeholder 2">
            <a:extLst>
              <a:ext uri="{FF2B5EF4-FFF2-40B4-BE49-F238E27FC236}">
                <a16:creationId xmlns:a16="http://schemas.microsoft.com/office/drawing/2014/main" id="{ECCFAA14-9DCF-4A23-A28A-9D692FE54521}"/>
              </a:ext>
            </a:extLst>
          </p:cNvPr>
          <p:cNvSpPr>
            <a:spLocks noGrp="1"/>
          </p:cNvSpPr>
          <p:nvPr>
            <p:ph type="pic" sz="quarter" idx="33"/>
          </p:nvPr>
        </p:nvSpPr>
        <p:spPr>
          <a:xfrm>
            <a:off x="6542999" y="2019300"/>
            <a:ext cx="2052637" cy="2052638"/>
          </a:xfrm>
          <a:prstGeom prst="ellipse">
            <a:avLst/>
          </a:prstGeom>
          <a:solidFill>
            <a:srgbClr val="DCE0DE"/>
          </a:solidFill>
        </p:spPr>
        <p:txBody>
          <a:bodyPr anchor="ctr"/>
          <a:lstStyle>
            <a:lvl1pPr marL="0" indent="0" algn="ctr">
              <a:buNone/>
              <a:defRPr/>
            </a:lvl1pPr>
          </a:lstStyle>
          <a:p>
            <a:r>
              <a:rPr lang="en-US" dirty="0"/>
              <a:t>Click icon to add picture</a:t>
            </a:r>
            <a:endParaRPr lang="en-GB" dirty="0"/>
          </a:p>
        </p:txBody>
      </p:sp>
      <p:sp>
        <p:nvSpPr>
          <p:cNvPr id="32" name="Rectangle 31">
            <a:extLst>
              <a:ext uri="{FF2B5EF4-FFF2-40B4-BE49-F238E27FC236}">
                <a16:creationId xmlns:a16="http://schemas.microsoft.com/office/drawing/2014/main" id="{835BC24E-79C4-48DE-B4D6-098F33B523FD}"/>
              </a:ext>
            </a:extLst>
          </p:cNvPr>
          <p:cNvSpPr/>
          <p:nvPr userDrawn="1"/>
        </p:nvSpPr>
        <p:spPr>
          <a:xfrm>
            <a:off x="9134475"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2">
            <a:extLst>
              <a:ext uri="{FF2B5EF4-FFF2-40B4-BE49-F238E27FC236}">
                <a16:creationId xmlns:a16="http://schemas.microsoft.com/office/drawing/2014/main" id="{0A94F5F6-DB58-410C-8555-CA52D9806BC9}"/>
              </a:ext>
            </a:extLst>
          </p:cNvPr>
          <p:cNvSpPr>
            <a:spLocks noGrp="1"/>
          </p:cNvSpPr>
          <p:nvPr>
            <p:ph type="pic" sz="quarter" idx="35"/>
          </p:nvPr>
        </p:nvSpPr>
        <p:spPr>
          <a:xfrm>
            <a:off x="9450687" y="2019300"/>
            <a:ext cx="2052637" cy="2052638"/>
          </a:xfrm>
          <a:prstGeom prst="ellipse">
            <a:avLst/>
          </a:prstGeom>
          <a:solidFill>
            <a:srgbClr val="DCE0DE"/>
          </a:solidFill>
        </p:spPr>
        <p:txBody>
          <a:bodyPr anchor="ctr"/>
          <a:lstStyle>
            <a:lvl1pPr marL="0" indent="0" algn="ctr">
              <a:buNone/>
              <a:defRPr/>
            </a:lvl1pPr>
          </a:lstStyle>
          <a:p>
            <a:r>
              <a:rPr lang="en-US" dirty="0"/>
              <a:t>Click icon to add picture</a:t>
            </a:r>
            <a:endParaRPr lang="en-GB" dirty="0"/>
          </a:p>
        </p:txBody>
      </p:sp>
      <p:sp>
        <p:nvSpPr>
          <p:cNvPr id="5" name="Text Placeholder 4">
            <a:extLst>
              <a:ext uri="{FF2B5EF4-FFF2-40B4-BE49-F238E27FC236}">
                <a16:creationId xmlns:a16="http://schemas.microsoft.com/office/drawing/2014/main" id="{56E6CC88-2952-4B14-AD7D-264B00809C1A}"/>
              </a:ext>
            </a:extLst>
          </p:cNvPr>
          <p:cNvSpPr>
            <a:spLocks noGrp="1"/>
          </p:cNvSpPr>
          <p:nvPr>
            <p:ph type="body" sz="quarter" idx="36"/>
          </p:nvPr>
        </p:nvSpPr>
        <p:spPr>
          <a:xfrm>
            <a:off x="366412" y="4478699"/>
            <a:ext cx="2697163" cy="1447438"/>
          </a:xfrm>
        </p:spPr>
        <p:txBody>
          <a:bodyPr lIns="180000" tIns="180000" rIns="180000" bIns="180000"/>
          <a:lstStyle>
            <a:lvl1pPr marL="457189" indent="-457189">
              <a:buFont typeface="Arial" panose="020B0604020202020204" pitchFamily="34" charset="0"/>
              <a:buChar cha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36" name="Text Placeholder 4">
            <a:extLst>
              <a:ext uri="{FF2B5EF4-FFF2-40B4-BE49-F238E27FC236}">
                <a16:creationId xmlns:a16="http://schemas.microsoft.com/office/drawing/2014/main" id="{BB55DF60-0F44-4A4F-A7D7-1DB7C2F0004C}"/>
              </a:ext>
            </a:extLst>
          </p:cNvPr>
          <p:cNvSpPr>
            <a:spLocks noGrp="1"/>
          </p:cNvSpPr>
          <p:nvPr>
            <p:ph type="body" sz="quarter" idx="37"/>
          </p:nvPr>
        </p:nvSpPr>
        <p:spPr>
          <a:xfrm>
            <a:off x="3285821" y="4478699"/>
            <a:ext cx="2697163" cy="1447438"/>
          </a:xfrm>
        </p:spPr>
        <p:txBody>
          <a:bodyPr lIns="180000" tIns="180000" rIns="180000" bIns="180000"/>
          <a:lstStyle>
            <a:lvl1pP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37" name="Text Placeholder 4">
            <a:extLst>
              <a:ext uri="{FF2B5EF4-FFF2-40B4-BE49-F238E27FC236}">
                <a16:creationId xmlns:a16="http://schemas.microsoft.com/office/drawing/2014/main" id="{B09B604F-BAC6-4C67-82AD-1AFA8BF120CB}"/>
              </a:ext>
            </a:extLst>
          </p:cNvPr>
          <p:cNvSpPr>
            <a:spLocks noGrp="1"/>
          </p:cNvSpPr>
          <p:nvPr>
            <p:ph type="body" sz="quarter" idx="38"/>
          </p:nvPr>
        </p:nvSpPr>
        <p:spPr>
          <a:xfrm>
            <a:off x="6204952" y="4478699"/>
            <a:ext cx="2697163" cy="1447438"/>
          </a:xfrm>
        </p:spPr>
        <p:txBody>
          <a:bodyPr lIns="180000" tIns="180000" rIns="180000" bIns="180000"/>
          <a:lstStyle>
            <a:lvl1pP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38" name="Text Placeholder 4">
            <a:extLst>
              <a:ext uri="{FF2B5EF4-FFF2-40B4-BE49-F238E27FC236}">
                <a16:creationId xmlns:a16="http://schemas.microsoft.com/office/drawing/2014/main" id="{B9DD2C72-89D7-49FB-AE1C-04128F09202F}"/>
              </a:ext>
            </a:extLst>
          </p:cNvPr>
          <p:cNvSpPr>
            <a:spLocks noGrp="1"/>
          </p:cNvSpPr>
          <p:nvPr>
            <p:ph type="body" sz="quarter" idx="39"/>
          </p:nvPr>
        </p:nvSpPr>
        <p:spPr>
          <a:xfrm>
            <a:off x="9146229" y="4478699"/>
            <a:ext cx="2697163" cy="1447438"/>
          </a:xfrm>
        </p:spPr>
        <p:txBody>
          <a:bodyPr lIns="180000" tIns="180000" rIns="180000" bIns="180000"/>
          <a:lstStyle>
            <a:lvl1pP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9" name="Slide Number Placeholder 8">
            <a:extLst>
              <a:ext uri="{FF2B5EF4-FFF2-40B4-BE49-F238E27FC236}">
                <a16:creationId xmlns:a16="http://schemas.microsoft.com/office/drawing/2014/main" id="{C7101231-B370-4B8D-BADD-2FF8112663FF}"/>
              </a:ext>
            </a:extLst>
          </p:cNvPr>
          <p:cNvSpPr>
            <a:spLocks noGrp="1"/>
          </p:cNvSpPr>
          <p:nvPr>
            <p:ph type="sldNum" sz="quarter" idx="42"/>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82748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 Image and Text White Alt">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lvl1pPr>
              <a:defRPr>
                <a:solidFill>
                  <a:schemeClr val="tx1"/>
                </a:solidFill>
              </a:defRPr>
            </a:lvl1pPr>
          </a:lstStyle>
          <a:p>
            <a:r>
              <a:rPr lang="en-US" dirty="0"/>
              <a:t>Click icon to add picture</a:t>
            </a:r>
            <a:endParaRPr lang="en-GB" dirty="0"/>
          </a:p>
        </p:txBody>
      </p:sp>
      <p:sp>
        <p:nvSpPr>
          <p:cNvPr id="17" name="Content Placeholder 11">
            <a:extLst>
              <a:ext uri="{FF2B5EF4-FFF2-40B4-BE49-F238E27FC236}">
                <a16:creationId xmlns:a16="http://schemas.microsoft.com/office/drawing/2014/main" id="{97DDC30F-1A3A-481A-9472-0A1EE3546169}"/>
              </a:ext>
            </a:extLst>
          </p:cNvPr>
          <p:cNvSpPr>
            <a:spLocks noGrp="1"/>
          </p:cNvSpPr>
          <p:nvPr>
            <p:ph sz="quarter" idx="28"/>
          </p:nvPr>
        </p:nvSpPr>
        <p:spPr>
          <a:xfrm>
            <a:off x="358774"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1">
            <a:extLst>
              <a:ext uri="{FF2B5EF4-FFF2-40B4-BE49-F238E27FC236}">
                <a16:creationId xmlns:a16="http://schemas.microsoft.com/office/drawing/2014/main" id="{E40CC7F1-C731-4525-BDEB-863970009784}"/>
              </a:ext>
            </a:extLst>
          </p:cNvPr>
          <p:cNvSpPr>
            <a:spLocks noGrp="1"/>
          </p:cNvSpPr>
          <p:nvPr>
            <p:ph sz="quarter" idx="29"/>
          </p:nvPr>
        </p:nvSpPr>
        <p:spPr>
          <a:xfrm>
            <a:off x="3289574"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1">
            <a:extLst>
              <a:ext uri="{FF2B5EF4-FFF2-40B4-BE49-F238E27FC236}">
                <a16:creationId xmlns:a16="http://schemas.microsoft.com/office/drawing/2014/main" id="{DD2F5C5B-D917-45EA-8946-2E9A0849EB92}"/>
              </a:ext>
            </a:extLst>
          </p:cNvPr>
          <p:cNvSpPr>
            <a:spLocks noGrp="1"/>
          </p:cNvSpPr>
          <p:nvPr>
            <p:ph sz="quarter" idx="30"/>
          </p:nvPr>
        </p:nvSpPr>
        <p:spPr>
          <a:xfrm>
            <a:off x="6210300"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Content Placeholder 11">
            <a:extLst>
              <a:ext uri="{FF2B5EF4-FFF2-40B4-BE49-F238E27FC236}">
                <a16:creationId xmlns:a16="http://schemas.microsoft.com/office/drawing/2014/main" id="{DFAA8CDD-614B-43E0-B2CC-FBCC2F023771}"/>
              </a:ext>
            </a:extLst>
          </p:cNvPr>
          <p:cNvSpPr>
            <a:spLocks noGrp="1"/>
          </p:cNvSpPr>
          <p:nvPr>
            <p:ph sz="quarter" idx="31"/>
          </p:nvPr>
        </p:nvSpPr>
        <p:spPr>
          <a:xfrm>
            <a:off x="9126996"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4">
            <a:extLst>
              <a:ext uri="{FF2B5EF4-FFF2-40B4-BE49-F238E27FC236}">
                <a16:creationId xmlns:a16="http://schemas.microsoft.com/office/drawing/2014/main" id="{C4D504FC-8279-4351-BA98-01AE16446AA8}"/>
              </a:ext>
            </a:extLst>
          </p:cNvPr>
          <p:cNvSpPr>
            <a:spLocks noGrp="1"/>
          </p:cNvSpPr>
          <p:nvPr>
            <p:ph type="sldNum" sz="quarter" idx="3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10087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 Column Image and Text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8A83B6-9063-4ABD-AA0A-49FBF7D54DF8}"/>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2" name="ImageSet">
            <a:extLst>
              <a:ext uri="{FF2B5EF4-FFF2-40B4-BE49-F238E27FC236}">
                <a16:creationId xmlns:a16="http://schemas.microsoft.com/office/drawing/2014/main" id="{84287ACA-460E-4EDE-A5DD-399DA670325A}"/>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p>
            <a:r>
              <a:rPr lang="en-US" dirty="0"/>
              <a:t>Click icon to add picture</a:t>
            </a:r>
            <a:endParaRPr lang="en-GB" dirty="0"/>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p>
            <a:r>
              <a:rPr lang="en-US" dirty="0"/>
              <a:t>Click icon to add picture</a:t>
            </a:r>
            <a:endParaRPr lang="en-GB" dirty="0"/>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p>
            <a:r>
              <a:rPr lang="en-US" dirty="0"/>
              <a:t>Click icon to add picture</a:t>
            </a:r>
            <a:endParaRPr lang="en-GB" dirty="0"/>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p>
            <a:r>
              <a:rPr lang="en-US" dirty="0"/>
              <a:t>Click icon to add picture</a:t>
            </a:r>
            <a:endParaRPr lang="en-GB" dirty="0"/>
          </a:p>
        </p:txBody>
      </p:sp>
      <p:sp>
        <p:nvSpPr>
          <p:cNvPr id="26" name="Content Placeholder 11">
            <a:extLst>
              <a:ext uri="{FF2B5EF4-FFF2-40B4-BE49-F238E27FC236}">
                <a16:creationId xmlns:a16="http://schemas.microsoft.com/office/drawing/2014/main" id="{7BE8E195-0035-4789-A845-69A2F16262E5}"/>
              </a:ext>
            </a:extLst>
          </p:cNvPr>
          <p:cNvSpPr>
            <a:spLocks noGrp="1"/>
          </p:cNvSpPr>
          <p:nvPr>
            <p:ph sz="quarter" idx="28"/>
          </p:nvPr>
        </p:nvSpPr>
        <p:spPr>
          <a:xfrm>
            <a:off x="349250" y="3429000"/>
            <a:ext cx="2706687"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7" name="Content Placeholder 11">
            <a:extLst>
              <a:ext uri="{FF2B5EF4-FFF2-40B4-BE49-F238E27FC236}">
                <a16:creationId xmlns:a16="http://schemas.microsoft.com/office/drawing/2014/main" id="{E6F452A7-0DDF-4DA0-B912-557ED7F61495}"/>
              </a:ext>
            </a:extLst>
          </p:cNvPr>
          <p:cNvSpPr>
            <a:spLocks noGrp="1"/>
          </p:cNvSpPr>
          <p:nvPr>
            <p:ph sz="quarter" idx="29"/>
          </p:nvPr>
        </p:nvSpPr>
        <p:spPr>
          <a:xfrm>
            <a:off x="3289574"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8" name="Content Placeholder 11">
            <a:extLst>
              <a:ext uri="{FF2B5EF4-FFF2-40B4-BE49-F238E27FC236}">
                <a16:creationId xmlns:a16="http://schemas.microsoft.com/office/drawing/2014/main" id="{4DEF5F21-FF42-438F-8E41-18E8C47084F1}"/>
              </a:ext>
            </a:extLst>
          </p:cNvPr>
          <p:cNvSpPr>
            <a:spLocks noGrp="1"/>
          </p:cNvSpPr>
          <p:nvPr>
            <p:ph sz="quarter" idx="30"/>
          </p:nvPr>
        </p:nvSpPr>
        <p:spPr>
          <a:xfrm>
            <a:off x="6210300"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Content Placeholder 11">
            <a:extLst>
              <a:ext uri="{FF2B5EF4-FFF2-40B4-BE49-F238E27FC236}">
                <a16:creationId xmlns:a16="http://schemas.microsoft.com/office/drawing/2014/main" id="{F7D0A08E-D507-4046-852B-8FF642592C27}"/>
              </a:ext>
            </a:extLst>
          </p:cNvPr>
          <p:cNvSpPr>
            <a:spLocks noGrp="1"/>
          </p:cNvSpPr>
          <p:nvPr>
            <p:ph sz="quarter" idx="31"/>
          </p:nvPr>
        </p:nvSpPr>
        <p:spPr>
          <a:xfrm>
            <a:off x="9126996"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4">
            <a:extLst>
              <a:ext uri="{FF2B5EF4-FFF2-40B4-BE49-F238E27FC236}">
                <a16:creationId xmlns:a16="http://schemas.microsoft.com/office/drawing/2014/main" id="{8FD10CEF-2307-4E31-925F-2633F96E932E}"/>
              </a:ext>
            </a:extLst>
          </p:cNvPr>
          <p:cNvSpPr>
            <a:spLocks noGrp="1"/>
          </p:cNvSpPr>
          <p:nvPr>
            <p:ph type="sldNum" sz="quarter" idx="34"/>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3613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amp; Picture Right White">
    <p:bg>
      <p:bgPr>
        <a:solidFill>
          <a:schemeClr val="bg1"/>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lvl1pPr>
          </a:lstStyle>
          <a:p>
            <a:r>
              <a:rPr lang="en-US" dirty="0"/>
              <a:t>Click icon to add picture</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3" y="1054100"/>
            <a:ext cx="6369255"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p>
            <a:r>
              <a:rPr lang="en-US"/>
              <a:t>Click to edit Master title style</a:t>
            </a:r>
            <a:endParaRPr lang="en-GB" dirty="0"/>
          </a:p>
        </p:txBody>
      </p:sp>
      <p:sp>
        <p:nvSpPr>
          <p:cNvPr id="14" name="Text Placeholder 13">
            <a:extLst>
              <a:ext uri="{FF2B5EF4-FFF2-40B4-BE49-F238E27FC236}">
                <a16:creationId xmlns:a16="http://schemas.microsoft.com/office/drawing/2014/main" id="{C707201B-BE8A-4CDD-B86D-7EF841C55093}"/>
              </a:ext>
            </a:extLst>
          </p:cNvPr>
          <p:cNvSpPr>
            <a:spLocks noGrp="1"/>
          </p:cNvSpPr>
          <p:nvPr>
            <p:ph type="body" sz="quarter" idx="25" hasCustomPrompt="1"/>
          </p:nvPr>
        </p:nvSpPr>
        <p:spPr>
          <a:xfrm>
            <a:off x="1327989" y="1762809"/>
            <a:ext cx="4456810" cy="3916772"/>
          </a:xfrm>
        </p:spPr>
        <p:txBody>
          <a:bodyPr anchor="ctr"/>
          <a:lstStyle>
            <a:lvl1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1pPr>
            <a:lvl2pPr marL="0" indent="0" algn="l" defTabSz="1219170" rtl="0" eaLnBrk="1" latinLnBrk="0" hangingPunct="1">
              <a:spcBef>
                <a:spcPct val="20000"/>
              </a:spcBef>
              <a:buClr>
                <a:schemeClr val="tx1"/>
              </a:buClr>
              <a:buFont typeface="Arial" panose="020B0604020202020204" pitchFamily="34" charset="0"/>
              <a:buNone/>
              <a:defRPr lang="en-US" sz="2400" kern="1200" dirty="0" smtClean="0">
                <a:solidFill>
                  <a:schemeClr val="accent1"/>
                </a:solidFill>
                <a:latin typeface="+mn-lt"/>
                <a:ea typeface="+mn-ea"/>
                <a:cs typeface="+mn-cs"/>
              </a:defRPr>
            </a:lvl2pPr>
            <a:lvl3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3pPr>
            <a:lvl4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4pPr>
            <a:lvl5pPr marL="0" indent="0" algn="l" defTabSz="1219170" rtl="0" eaLnBrk="1" latinLnBrk="0" hangingPunct="1">
              <a:spcBef>
                <a:spcPct val="20000"/>
              </a:spcBef>
              <a:buClr>
                <a:schemeClr val="tx1"/>
              </a:buClr>
              <a:buFont typeface="Arial" panose="020B0604020202020204" pitchFamily="34" charset="0"/>
              <a:buNone/>
              <a:defRPr lang="en-GB" sz="2800" kern="1200" dirty="0">
                <a:solidFill>
                  <a:schemeClr val="tx1"/>
                </a:solidFill>
                <a:latin typeface="+mn-lt"/>
                <a:ea typeface="+mn-ea"/>
                <a:cs typeface="+mn-cs"/>
              </a:defRPr>
            </a:lvl5pPr>
          </a:lstStyle>
          <a:p>
            <a:pPr lvl="0"/>
            <a:r>
              <a:rPr lang="en-GB" dirty="0"/>
              <a:t>Quote</a:t>
            </a:r>
          </a:p>
          <a:p>
            <a:pPr lvl="1"/>
            <a:r>
              <a:rPr lang="en-GB" dirty="0"/>
              <a:t>Name</a:t>
            </a:r>
          </a:p>
        </p:txBody>
      </p:sp>
      <p:sp>
        <p:nvSpPr>
          <p:cNvPr id="5" name="Slide Number Placeholder 4">
            <a:extLst>
              <a:ext uri="{FF2B5EF4-FFF2-40B4-BE49-F238E27FC236}">
                <a16:creationId xmlns:a16="http://schemas.microsoft.com/office/drawing/2014/main" id="{2CB51CE8-83A2-43D6-8734-AF29A0494F2A}"/>
              </a:ext>
            </a:extLst>
          </p:cNvPr>
          <p:cNvSpPr>
            <a:spLocks noGrp="1"/>
          </p:cNvSpPr>
          <p:nvPr>
            <p:ph type="sldNum" sz="quarter" idx="28"/>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50962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amp; Picture Right Sand">
    <p:bg>
      <p:bgPr>
        <a:solidFill>
          <a:schemeClr val="bg2"/>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lvl1pPr>
          </a:lstStyle>
          <a:p>
            <a:r>
              <a:rPr lang="en-US" dirty="0"/>
              <a:t>Click icon to add picture</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4" y="1054100"/>
            <a:ext cx="6369254"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p>
            <a:r>
              <a:rPr lang="en-US"/>
              <a:t>Click to edit Master title style</a:t>
            </a:r>
            <a:endParaRPr lang="en-GB" dirty="0"/>
          </a:p>
        </p:txBody>
      </p:sp>
      <p:sp>
        <p:nvSpPr>
          <p:cNvPr id="14" name="Text Placeholder 13">
            <a:extLst>
              <a:ext uri="{FF2B5EF4-FFF2-40B4-BE49-F238E27FC236}">
                <a16:creationId xmlns:a16="http://schemas.microsoft.com/office/drawing/2014/main" id="{C707201B-BE8A-4CDD-B86D-7EF841C55093}"/>
              </a:ext>
            </a:extLst>
          </p:cNvPr>
          <p:cNvSpPr>
            <a:spLocks noGrp="1"/>
          </p:cNvSpPr>
          <p:nvPr>
            <p:ph type="body" sz="quarter" idx="25" hasCustomPrompt="1"/>
          </p:nvPr>
        </p:nvSpPr>
        <p:spPr>
          <a:xfrm>
            <a:off x="1327989" y="1762809"/>
            <a:ext cx="4456810" cy="3916772"/>
          </a:xfrm>
        </p:spPr>
        <p:txBody>
          <a:bodyPr anchor="ctr"/>
          <a:lstStyle>
            <a:lvl1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1pPr>
            <a:lvl2pPr marL="0" indent="0" algn="l" defTabSz="1219170" rtl="0" eaLnBrk="1" latinLnBrk="0" hangingPunct="1">
              <a:spcBef>
                <a:spcPct val="20000"/>
              </a:spcBef>
              <a:buClr>
                <a:schemeClr val="tx1"/>
              </a:buClr>
              <a:buFont typeface="Arial" panose="020B0604020202020204" pitchFamily="34" charset="0"/>
              <a:buNone/>
              <a:defRPr lang="en-US" sz="2400" kern="1200" dirty="0" smtClean="0">
                <a:solidFill>
                  <a:schemeClr val="accent1"/>
                </a:solidFill>
                <a:latin typeface="+mn-lt"/>
                <a:ea typeface="+mn-ea"/>
                <a:cs typeface="+mn-cs"/>
              </a:defRPr>
            </a:lvl2pPr>
            <a:lvl3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3pPr>
            <a:lvl4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4pPr>
            <a:lvl5pPr marL="0" indent="0" algn="l" defTabSz="1219170" rtl="0" eaLnBrk="1" latinLnBrk="0" hangingPunct="1">
              <a:spcBef>
                <a:spcPct val="20000"/>
              </a:spcBef>
              <a:buClr>
                <a:schemeClr val="tx1"/>
              </a:buClr>
              <a:buFont typeface="Arial" panose="020B0604020202020204" pitchFamily="34" charset="0"/>
              <a:buNone/>
              <a:defRPr lang="en-GB" sz="2800" kern="1200" dirty="0">
                <a:solidFill>
                  <a:schemeClr val="tx1"/>
                </a:solidFill>
                <a:latin typeface="+mn-lt"/>
                <a:ea typeface="+mn-ea"/>
                <a:cs typeface="+mn-cs"/>
              </a:defRPr>
            </a:lvl5pPr>
          </a:lstStyle>
          <a:p>
            <a:pPr lvl="0"/>
            <a:r>
              <a:rPr lang="en-GB" dirty="0"/>
              <a:t>Quote</a:t>
            </a:r>
          </a:p>
          <a:p>
            <a:pPr lvl="1"/>
            <a:r>
              <a:rPr lang="en-GB" dirty="0"/>
              <a:t>Name</a:t>
            </a:r>
          </a:p>
        </p:txBody>
      </p:sp>
      <p:sp>
        <p:nvSpPr>
          <p:cNvPr id="5" name="Slide Number Placeholder 4">
            <a:extLst>
              <a:ext uri="{FF2B5EF4-FFF2-40B4-BE49-F238E27FC236}">
                <a16:creationId xmlns:a16="http://schemas.microsoft.com/office/drawing/2014/main" id="{94F2FD13-1042-4FF4-AF60-D5718AFB2977}"/>
              </a:ext>
            </a:extLst>
          </p:cNvPr>
          <p:cNvSpPr>
            <a:spLocks noGrp="1"/>
          </p:cNvSpPr>
          <p:nvPr>
            <p:ph type="sldNum" sz="quarter" idx="28"/>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10324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Quote &amp; Picture Right Sand">
    <p:bg>
      <p:bgPr>
        <a:solidFill>
          <a:schemeClr val="tx1"/>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solidFill>
                  <a:schemeClr val="bg2"/>
                </a:solidFill>
              </a:defRPr>
            </a:lvl1pPr>
          </a:lstStyle>
          <a:p>
            <a:r>
              <a:rPr lang="en-US" dirty="0"/>
              <a:t>Click icon to add picture</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4" y="1054100"/>
            <a:ext cx="6369254"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lvl1pPr>
              <a:defRPr>
                <a:solidFill>
                  <a:schemeClr val="bg2"/>
                </a:solidFill>
              </a:defRPr>
            </a:lvl1pPr>
          </a:lstStyle>
          <a:p>
            <a:r>
              <a:rPr lang="en-US"/>
              <a:t>Click to edit Master title style</a:t>
            </a:r>
            <a:endParaRPr lang="en-GB" dirty="0"/>
          </a:p>
        </p:txBody>
      </p:sp>
      <p:sp>
        <p:nvSpPr>
          <p:cNvPr id="14" name="Text Placeholder 13">
            <a:extLst>
              <a:ext uri="{FF2B5EF4-FFF2-40B4-BE49-F238E27FC236}">
                <a16:creationId xmlns:a16="http://schemas.microsoft.com/office/drawing/2014/main" id="{C707201B-BE8A-4CDD-B86D-7EF841C55093}"/>
              </a:ext>
            </a:extLst>
          </p:cNvPr>
          <p:cNvSpPr>
            <a:spLocks noGrp="1"/>
          </p:cNvSpPr>
          <p:nvPr>
            <p:ph type="body" sz="quarter" idx="25" hasCustomPrompt="1"/>
          </p:nvPr>
        </p:nvSpPr>
        <p:spPr>
          <a:xfrm>
            <a:off x="1327989" y="1762809"/>
            <a:ext cx="4456810" cy="3916772"/>
          </a:xfrm>
        </p:spPr>
        <p:txBody>
          <a:bodyPr anchor="ctr"/>
          <a:lstStyle>
            <a:lvl1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bg2"/>
                </a:solidFill>
                <a:latin typeface="+mn-lt"/>
                <a:ea typeface="+mn-ea"/>
                <a:cs typeface="+mn-cs"/>
              </a:defRPr>
            </a:lvl1pPr>
            <a:lvl2pPr marL="0" indent="0" algn="l" defTabSz="1219170" rtl="0" eaLnBrk="1" latinLnBrk="0" hangingPunct="1">
              <a:spcBef>
                <a:spcPct val="20000"/>
              </a:spcBef>
              <a:buClr>
                <a:schemeClr val="tx1"/>
              </a:buClr>
              <a:buFont typeface="Arial" panose="020B0604020202020204" pitchFamily="34" charset="0"/>
              <a:buNone/>
              <a:defRPr lang="en-US" sz="2400" kern="1200" dirty="0" smtClean="0">
                <a:solidFill>
                  <a:schemeClr val="accent1"/>
                </a:solidFill>
                <a:latin typeface="+mn-lt"/>
                <a:ea typeface="+mn-ea"/>
                <a:cs typeface="+mn-cs"/>
              </a:defRPr>
            </a:lvl2pPr>
            <a:lvl3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3pPr>
            <a:lvl4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4pPr>
            <a:lvl5pPr marL="0" indent="0" algn="l" defTabSz="1219170" rtl="0" eaLnBrk="1" latinLnBrk="0" hangingPunct="1">
              <a:spcBef>
                <a:spcPct val="20000"/>
              </a:spcBef>
              <a:buClr>
                <a:schemeClr val="tx1"/>
              </a:buClr>
              <a:buFont typeface="Arial" panose="020B0604020202020204" pitchFamily="34" charset="0"/>
              <a:buNone/>
              <a:defRPr lang="en-GB" sz="2800" kern="1200" dirty="0">
                <a:solidFill>
                  <a:schemeClr val="tx1"/>
                </a:solidFill>
                <a:latin typeface="+mn-lt"/>
                <a:ea typeface="+mn-ea"/>
                <a:cs typeface="+mn-cs"/>
              </a:defRPr>
            </a:lvl5pPr>
          </a:lstStyle>
          <a:p>
            <a:pPr lvl="0"/>
            <a:r>
              <a:rPr lang="en-GB" dirty="0"/>
              <a:t>Quote</a:t>
            </a:r>
          </a:p>
          <a:p>
            <a:pPr lvl="1"/>
            <a:r>
              <a:rPr lang="en-GB" dirty="0"/>
              <a:t>Name</a:t>
            </a:r>
          </a:p>
        </p:txBody>
      </p:sp>
      <p:cxnSp>
        <p:nvCxnSpPr>
          <p:cNvPr id="6" name="Straight Connector 5">
            <a:extLst>
              <a:ext uri="{FF2B5EF4-FFF2-40B4-BE49-F238E27FC236}">
                <a16:creationId xmlns:a16="http://schemas.microsoft.com/office/drawing/2014/main" id="{19FDBB50-43FC-497A-90DB-3D2B67E2DD85}"/>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C6016B92-25AD-4226-B5BA-B95DCB5678CB}"/>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5" name="Slide Number Placeholder 4">
            <a:extLst>
              <a:ext uri="{FF2B5EF4-FFF2-40B4-BE49-F238E27FC236}">
                <a16:creationId xmlns:a16="http://schemas.microsoft.com/office/drawing/2014/main" id="{A1C02727-00FF-4283-A572-B1E7E9A89373}"/>
              </a:ext>
            </a:extLst>
          </p:cNvPr>
          <p:cNvSpPr>
            <a:spLocks noGrp="1"/>
          </p:cNvSpPr>
          <p:nvPr>
            <p:ph type="sldNum" sz="quarter" idx="28"/>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417097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mp; Picture Right Sand">
    <p:bg>
      <p:bgPr>
        <a:solidFill>
          <a:schemeClr val="bg2"/>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lvl1pPr>
          </a:lstStyle>
          <a:p>
            <a:r>
              <a:rPr lang="en-US" dirty="0"/>
              <a:t>Click icon to add picture</a:t>
            </a:r>
          </a:p>
        </p:txBody>
      </p:sp>
      <p:sp>
        <p:nvSpPr>
          <p:cNvPr id="8" name="Content Placeholder 37">
            <a:extLst>
              <a:ext uri="{FF2B5EF4-FFF2-40B4-BE49-F238E27FC236}">
                <a16:creationId xmlns:a16="http://schemas.microsoft.com/office/drawing/2014/main" id="{BE76BB4C-81CF-48E3-8BEC-BE544BCACF97}"/>
              </a:ext>
            </a:extLst>
          </p:cNvPr>
          <p:cNvSpPr>
            <a:spLocks noGrp="1"/>
          </p:cNvSpPr>
          <p:nvPr>
            <p:ph sz="quarter" idx="18"/>
          </p:nvPr>
        </p:nvSpPr>
        <p:spPr>
          <a:xfrm>
            <a:off x="354670" y="1536699"/>
            <a:ext cx="6369616" cy="4552943"/>
          </a:xfrm>
          <a:prstGeom prst="rect">
            <a:avLst/>
          </a:prstGeom>
        </p:spPr>
        <p:txBody>
          <a:bodyPr/>
          <a:lstStyle>
            <a:lvl1pPr>
              <a:spcBef>
                <a:spcPts val="0"/>
              </a:spcBef>
              <a:spcAft>
                <a:spcPts val="1200"/>
              </a:spcAft>
              <a:defRPr sz="1800">
                <a:solidFill>
                  <a:schemeClr val="tx1"/>
                </a:solidFill>
              </a:defRPr>
            </a:lvl1pPr>
            <a:lvl2pPr>
              <a:spcBef>
                <a:spcPts val="0"/>
              </a:spcBef>
              <a:spcAft>
                <a:spcPts val="1200"/>
              </a:spcAft>
              <a:buFont typeface="Wingdings" panose="05000000000000000000" pitchFamily="2" charset="2"/>
              <a:buChar char="§"/>
              <a:defRPr sz="1600">
                <a:solidFill>
                  <a:schemeClr val="tx1"/>
                </a:solidFill>
              </a:defRPr>
            </a:lvl2pPr>
            <a:lvl3pPr>
              <a:spcBef>
                <a:spcPts val="0"/>
              </a:spcBef>
              <a:spcAft>
                <a:spcPts val="1200"/>
              </a:spcAft>
              <a:buFont typeface="Wingdings" panose="05000000000000000000" pitchFamily="2" charset="2"/>
              <a:buChar char="§"/>
              <a:defRPr sz="1600">
                <a:solidFill>
                  <a:schemeClr val="tx1"/>
                </a:solidFill>
              </a:defRPr>
            </a:lvl3pPr>
            <a:lvl4pPr>
              <a:spcBef>
                <a:spcPts val="0"/>
              </a:spcBef>
              <a:spcAft>
                <a:spcPts val="1200"/>
              </a:spcAft>
              <a:defRPr sz="1200">
                <a:solidFill>
                  <a:schemeClr val="tx1"/>
                </a:solidFill>
              </a:defRPr>
            </a:lvl4pPr>
            <a:lvl5pPr>
              <a:spcBef>
                <a:spcPts val="0"/>
              </a:spcBef>
              <a:spcAft>
                <a:spcPts val="1200"/>
              </a:spcAf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4" y="1054100"/>
            <a:ext cx="6369254" cy="482600"/>
          </a:xfrm>
          <a:prstGeom prst="rect">
            <a:avLst/>
          </a:prstGeom>
        </p:spPr>
        <p:txBody>
          <a:bodyPr/>
          <a:lstStyle>
            <a:lvl1pPr>
              <a:buNone/>
              <a:defRPr sz="2000" b="0">
                <a:solidFill>
                  <a:schemeClr val="tx1"/>
                </a:solidFill>
              </a:defRPr>
            </a:lvl1pPr>
          </a:lstStyle>
          <a:p>
            <a:pPr lvl="0"/>
            <a:r>
              <a:rPr lang="en-US" dirty="0"/>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p>
            <a:r>
              <a:rPr lang="en-US"/>
              <a:t>Click to edit Master title style</a:t>
            </a:r>
            <a:endParaRPr lang="en-GB" dirty="0"/>
          </a:p>
        </p:txBody>
      </p:sp>
      <p:sp>
        <p:nvSpPr>
          <p:cNvPr id="5" name="Slide Number Placeholder 4">
            <a:extLst>
              <a:ext uri="{FF2B5EF4-FFF2-40B4-BE49-F238E27FC236}">
                <a16:creationId xmlns:a16="http://schemas.microsoft.com/office/drawing/2014/main" id="{39F50150-D9ED-47E7-A000-A92C13949672}"/>
              </a:ext>
            </a:extLst>
          </p:cNvPr>
          <p:cNvSpPr>
            <a:spLocks noGrp="1"/>
          </p:cNvSpPr>
          <p:nvPr>
            <p:ph type="sldNum" sz="quarter" idx="22"/>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661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ext &amp; Picture Right Black">
    <p:bg>
      <p:bgPr>
        <a:solidFill>
          <a:schemeClr val="tx1"/>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solidFill>
                  <a:schemeClr val="bg2"/>
                </a:solidFill>
              </a:defRPr>
            </a:lvl1pPr>
          </a:lstStyle>
          <a:p>
            <a:r>
              <a:rPr lang="en-US" dirty="0"/>
              <a:t>Click icon to add picture</a:t>
            </a:r>
          </a:p>
        </p:txBody>
      </p:sp>
      <p:sp>
        <p:nvSpPr>
          <p:cNvPr id="8" name="Content Placeholder 37">
            <a:extLst>
              <a:ext uri="{FF2B5EF4-FFF2-40B4-BE49-F238E27FC236}">
                <a16:creationId xmlns:a16="http://schemas.microsoft.com/office/drawing/2014/main" id="{BE76BB4C-81CF-48E3-8BEC-BE544BCACF97}"/>
              </a:ext>
            </a:extLst>
          </p:cNvPr>
          <p:cNvSpPr>
            <a:spLocks noGrp="1"/>
          </p:cNvSpPr>
          <p:nvPr>
            <p:ph sz="quarter" idx="18"/>
          </p:nvPr>
        </p:nvSpPr>
        <p:spPr>
          <a:xfrm>
            <a:off x="354670" y="1536699"/>
            <a:ext cx="6369616" cy="4552943"/>
          </a:xfrm>
          <a:prstGeom prst="rect">
            <a:avLst/>
          </a:prstGeom>
        </p:spPr>
        <p:txBody>
          <a:bodyPr/>
          <a:lstStyle>
            <a:lvl1pPr>
              <a:spcBef>
                <a:spcPts val="0"/>
              </a:spcBef>
              <a:spcAft>
                <a:spcPts val="1200"/>
              </a:spcAft>
              <a:defRPr sz="1800">
                <a:solidFill>
                  <a:schemeClr val="bg2"/>
                </a:solidFill>
              </a:defRPr>
            </a:lvl1pPr>
            <a:lvl2pPr>
              <a:spcBef>
                <a:spcPts val="0"/>
              </a:spcBef>
              <a:spcAft>
                <a:spcPts val="1200"/>
              </a:spcAft>
              <a:buFont typeface="Wingdings" panose="05000000000000000000" pitchFamily="2" charset="2"/>
              <a:buChar char="§"/>
              <a:defRPr sz="1600">
                <a:solidFill>
                  <a:schemeClr val="bg2"/>
                </a:solidFill>
              </a:defRPr>
            </a:lvl2pPr>
            <a:lvl3pPr>
              <a:spcBef>
                <a:spcPts val="0"/>
              </a:spcBef>
              <a:spcAft>
                <a:spcPts val="1200"/>
              </a:spcAft>
              <a:buFont typeface="Wingdings" panose="05000000000000000000" pitchFamily="2" charset="2"/>
              <a:buChar char="§"/>
              <a:defRPr sz="1600">
                <a:solidFill>
                  <a:schemeClr val="bg2"/>
                </a:solidFill>
              </a:defRPr>
            </a:lvl3pPr>
            <a:lvl4pPr>
              <a:spcBef>
                <a:spcPts val="0"/>
              </a:spcBef>
              <a:spcAft>
                <a:spcPts val="1200"/>
              </a:spcAft>
              <a:defRPr sz="1200">
                <a:solidFill>
                  <a:schemeClr val="bg2"/>
                </a:solidFill>
              </a:defRPr>
            </a:lvl4pPr>
            <a:lvl5pPr>
              <a:spcBef>
                <a:spcPts val="0"/>
              </a:spcBef>
              <a:spcAft>
                <a:spcPts val="1200"/>
              </a:spcAft>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3" y="1054100"/>
            <a:ext cx="6369255" cy="482600"/>
          </a:xfrm>
          <a:prstGeom prst="rect">
            <a:avLst/>
          </a:prstGeom>
        </p:spPr>
        <p:txBody>
          <a:bodyPr/>
          <a:lstStyle>
            <a:lvl1pPr>
              <a:buNone/>
              <a:defRPr sz="2000" b="0">
                <a:solidFill>
                  <a:schemeClr val="bg2"/>
                </a:solidFill>
              </a:defRPr>
            </a:lvl1pPr>
          </a:lstStyle>
          <a:p>
            <a:pPr lvl="0"/>
            <a:r>
              <a:rPr lang="en-US" dirty="0"/>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lvl1pPr>
              <a:defRPr>
                <a:solidFill>
                  <a:schemeClr val="bg2"/>
                </a:solidFill>
              </a:defRPr>
            </a:lvl1pPr>
          </a:lstStyle>
          <a:p>
            <a:r>
              <a:rPr lang="en-US"/>
              <a:t>Click to edit Master title style</a:t>
            </a:r>
            <a:endParaRPr lang="en-GB" dirty="0"/>
          </a:p>
        </p:txBody>
      </p:sp>
      <p:cxnSp>
        <p:nvCxnSpPr>
          <p:cNvPr id="6" name="Straight Connector 5">
            <a:extLst>
              <a:ext uri="{FF2B5EF4-FFF2-40B4-BE49-F238E27FC236}">
                <a16:creationId xmlns:a16="http://schemas.microsoft.com/office/drawing/2014/main" id="{0E1C0D06-0D62-4811-A1BE-FE5FE440F231}"/>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29310C4A-ACF3-40E3-9E43-1F8B8AE20973}"/>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5" name="Slide Number Placeholder 4">
            <a:extLst>
              <a:ext uri="{FF2B5EF4-FFF2-40B4-BE49-F238E27FC236}">
                <a16:creationId xmlns:a16="http://schemas.microsoft.com/office/drawing/2014/main" id="{BCACD9A8-3369-4BC0-8D23-2EED1FDD5185}"/>
              </a:ext>
            </a:extLst>
          </p:cNvPr>
          <p:cNvSpPr>
            <a:spLocks noGrp="1"/>
          </p:cNvSpPr>
          <p:nvPr>
            <p:ph type="sldNum" sz="quarter" idx="22"/>
          </p:nvPr>
        </p:nvSpPr>
        <p:spPr/>
        <p:txBody>
          <a:bodyPr/>
          <a:lstStyle>
            <a:lvl1pPr>
              <a:defRPr>
                <a:solidFill>
                  <a:schemeClr val="bg2"/>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170465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ftware Slide Olive and San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14F5-DA2D-4FB9-A045-5542E29D618D}"/>
              </a:ext>
            </a:extLst>
          </p:cNvPr>
          <p:cNvSpPr>
            <a:spLocks noGrp="1"/>
          </p:cNvSpPr>
          <p:nvPr>
            <p:ph type="title"/>
          </p:nvPr>
        </p:nvSpPr>
        <p:spPr>
          <a:xfrm>
            <a:off x="8315864" y="365125"/>
            <a:ext cx="3515773" cy="1363926"/>
          </a:xfrm>
        </p:spPr>
        <p:txBody>
          <a:bodyPr/>
          <a:lstStyle/>
          <a:p>
            <a:r>
              <a:rPr lang="en-US"/>
              <a:t>Click to edit Master title style</a:t>
            </a:r>
            <a:endParaRPr lang="en-GB" dirty="0"/>
          </a:p>
        </p:txBody>
      </p:sp>
      <p:sp>
        <p:nvSpPr>
          <p:cNvPr id="5" name="Text Placeholder 4">
            <a:extLst>
              <a:ext uri="{FF2B5EF4-FFF2-40B4-BE49-F238E27FC236}">
                <a16:creationId xmlns:a16="http://schemas.microsoft.com/office/drawing/2014/main" id="{7DEBE994-B51F-496E-AEA7-6CD01986DE28}"/>
              </a:ext>
            </a:extLst>
          </p:cNvPr>
          <p:cNvSpPr>
            <a:spLocks noGrp="1"/>
          </p:cNvSpPr>
          <p:nvPr>
            <p:ph type="body" sz="quarter" idx="10"/>
          </p:nvPr>
        </p:nvSpPr>
        <p:spPr>
          <a:xfrm>
            <a:off x="8315325" y="1728788"/>
            <a:ext cx="3516313" cy="4289457"/>
          </a:xfrm>
        </p:spPr>
        <p:txBody>
          <a:bodyPr/>
          <a:lstStyle>
            <a:lvl1pPr marL="0" indent="0">
              <a:buNone/>
              <a:defRPr b="1"/>
            </a:lvl1pPr>
            <a:lvl2pPr marL="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icture Placeholder 7">
            <a:extLst>
              <a:ext uri="{FF2B5EF4-FFF2-40B4-BE49-F238E27FC236}">
                <a16:creationId xmlns:a16="http://schemas.microsoft.com/office/drawing/2014/main" id="{69905DA7-FEF7-4ECC-AD19-83B370462D64}"/>
              </a:ext>
            </a:extLst>
          </p:cNvPr>
          <p:cNvSpPr>
            <a:spLocks noGrp="1"/>
          </p:cNvSpPr>
          <p:nvPr>
            <p:ph type="pic" sz="quarter" idx="11"/>
          </p:nvPr>
        </p:nvSpPr>
        <p:spPr>
          <a:xfrm>
            <a:off x="358775" y="358775"/>
            <a:ext cx="7572375" cy="5659470"/>
          </a:xfrm>
        </p:spPr>
        <p:txBody>
          <a:bodyPr/>
          <a:lstStyle/>
          <a:p>
            <a:r>
              <a:rPr lang="en-US" dirty="0"/>
              <a:t>Click icon to add picture</a:t>
            </a:r>
            <a:endParaRPr lang="en-GB" dirty="0"/>
          </a:p>
        </p:txBody>
      </p:sp>
      <p:sp>
        <p:nvSpPr>
          <p:cNvPr id="6" name="Slide Number Placeholder 5">
            <a:extLst>
              <a:ext uri="{FF2B5EF4-FFF2-40B4-BE49-F238E27FC236}">
                <a16:creationId xmlns:a16="http://schemas.microsoft.com/office/drawing/2014/main" id="{DFF8264D-3E53-4854-8E1B-F3F993BF11EE}"/>
              </a:ext>
            </a:extLst>
          </p:cNvPr>
          <p:cNvSpPr>
            <a:spLocks noGrp="1"/>
          </p:cNvSpPr>
          <p:nvPr>
            <p:ph type="sldNum" sz="quarter" idx="1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99326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Sand">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dirty="0"/>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May 22</a:t>
            </a:fld>
            <a:endParaRPr lang="en-GB" dirty="0"/>
          </a:p>
        </p:txBody>
      </p:sp>
      <p:pic>
        <p:nvPicPr>
          <p:cNvPr id="7" name="ImageSet">
            <a:extLst>
              <a:ext uri="{FF2B5EF4-FFF2-40B4-BE49-F238E27FC236}">
                <a16:creationId xmlns:a16="http://schemas.microsoft.com/office/drawing/2014/main" id="{1AF13607-5210-4A75-AD40-E28EEA3A3865}"/>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pic>
        <p:nvPicPr>
          <p:cNvPr id="9" name="Picture 8">
            <a:extLst>
              <a:ext uri="{FF2B5EF4-FFF2-40B4-BE49-F238E27FC236}">
                <a16:creationId xmlns:a16="http://schemas.microsoft.com/office/drawing/2014/main" id="{47610255-D814-4BCC-8024-548BD2A1813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49704"/>
          </a:xfrm>
          <a:prstGeom prst="rect">
            <a:avLst/>
          </a:prstGeom>
        </p:spPr>
      </p:pic>
    </p:spTree>
    <p:extLst>
      <p:ext uri="{BB962C8B-B14F-4D97-AF65-F5344CB8AC3E}">
        <p14:creationId xmlns:p14="http://schemas.microsoft.com/office/powerpoint/2010/main" val="185247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oftware Slide Sand and Whit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14F5-DA2D-4FB9-A045-5542E29D618D}"/>
              </a:ext>
            </a:extLst>
          </p:cNvPr>
          <p:cNvSpPr>
            <a:spLocks noGrp="1"/>
          </p:cNvSpPr>
          <p:nvPr>
            <p:ph type="title"/>
          </p:nvPr>
        </p:nvSpPr>
        <p:spPr>
          <a:xfrm>
            <a:off x="8315864" y="365125"/>
            <a:ext cx="3515773" cy="1363926"/>
          </a:xfrm>
        </p:spPr>
        <p:txBody>
          <a:bodyPr/>
          <a:lstStyle/>
          <a:p>
            <a:r>
              <a:rPr lang="en-US"/>
              <a:t>Click to edit Master title style</a:t>
            </a:r>
            <a:endParaRPr lang="en-GB" dirty="0"/>
          </a:p>
        </p:txBody>
      </p:sp>
      <p:sp>
        <p:nvSpPr>
          <p:cNvPr id="5" name="Text Placeholder 4">
            <a:extLst>
              <a:ext uri="{FF2B5EF4-FFF2-40B4-BE49-F238E27FC236}">
                <a16:creationId xmlns:a16="http://schemas.microsoft.com/office/drawing/2014/main" id="{7DEBE994-B51F-496E-AEA7-6CD01986DE28}"/>
              </a:ext>
            </a:extLst>
          </p:cNvPr>
          <p:cNvSpPr>
            <a:spLocks noGrp="1"/>
          </p:cNvSpPr>
          <p:nvPr>
            <p:ph type="body" sz="quarter" idx="10"/>
          </p:nvPr>
        </p:nvSpPr>
        <p:spPr>
          <a:xfrm>
            <a:off x="8315325" y="1728788"/>
            <a:ext cx="3516313" cy="4289457"/>
          </a:xfrm>
        </p:spPr>
        <p:txBody>
          <a:bodyPr/>
          <a:lstStyle>
            <a:lvl1pPr marL="0" indent="0">
              <a:buNone/>
              <a:defRPr b="1"/>
            </a:lvl1pPr>
            <a:lvl2pPr marL="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icture Placeholder 7">
            <a:extLst>
              <a:ext uri="{FF2B5EF4-FFF2-40B4-BE49-F238E27FC236}">
                <a16:creationId xmlns:a16="http://schemas.microsoft.com/office/drawing/2014/main" id="{69905DA7-FEF7-4ECC-AD19-83B370462D64}"/>
              </a:ext>
            </a:extLst>
          </p:cNvPr>
          <p:cNvSpPr>
            <a:spLocks noGrp="1"/>
          </p:cNvSpPr>
          <p:nvPr>
            <p:ph type="pic" sz="quarter" idx="11"/>
          </p:nvPr>
        </p:nvSpPr>
        <p:spPr>
          <a:xfrm>
            <a:off x="358775" y="358775"/>
            <a:ext cx="7572375" cy="5659470"/>
          </a:xfrm>
        </p:spPr>
        <p:txBody>
          <a:bodyPr/>
          <a:lstStyle/>
          <a:p>
            <a:r>
              <a:rPr lang="en-US" dirty="0"/>
              <a:t>Click icon to add picture</a:t>
            </a:r>
            <a:endParaRPr lang="en-GB" dirty="0"/>
          </a:p>
        </p:txBody>
      </p:sp>
      <p:sp>
        <p:nvSpPr>
          <p:cNvPr id="6" name="Slide Number Placeholder 5">
            <a:extLst>
              <a:ext uri="{FF2B5EF4-FFF2-40B4-BE49-F238E27FC236}">
                <a16:creationId xmlns:a16="http://schemas.microsoft.com/office/drawing/2014/main" id="{54693EDF-EC7A-4D39-998B-00B2A30B11C0}"/>
              </a:ext>
            </a:extLst>
          </p:cNvPr>
          <p:cNvSpPr>
            <a:spLocks noGrp="1"/>
          </p:cNvSpPr>
          <p:nvPr>
            <p:ph type="sldNum" sz="quarter" idx="14"/>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42567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hite">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DD4C45-48C9-4BA8-A23E-1EB2B903EA5A}"/>
              </a:ext>
            </a:extLst>
          </p:cNvPr>
          <p:cNvSpPr>
            <a:spLocks noGrp="1"/>
          </p:cNvSpPr>
          <p:nvPr>
            <p:ph type="sldNum" sz="quarter" idx="12"/>
          </p:nvPr>
        </p:nvSpPr>
        <p:spPr/>
        <p:txBody>
          <a:body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6353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_Black">
    <p:bg>
      <p:bgPr>
        <a:solidFill>
          <a:schemeClr val="tx1"/>
        </a:solidFill>
        <a:effectLst/>
      </p:bgPr>
    </p:bg>
    <p:spTree>
      <p:nvGrpSpPr>
        <p:cNvPr id="1" name=""/>
        <p:cNvGrpSpPr/>
        <p:nvPr/>
      </p:nvGrpSpPr>
      <p:grpSpPr>
        <a:xfrm>
          <a:off x="0" y="0"/>
          <a:ext cx="0" cy="0"/>
          <a:chOff x="0" y="0"/>
          <a:chExt cx="0" cy="0"/>
        </a:xfrm>
      </p:grpSpPr>
      <p:pic>
        <p:nvPicPr>
          <p:cNvPr id="4" name="ImageSet">
            <a:extLst>
              <a:ext uri="{FF2B5EF4-FFF2-40B4-BE49-F238E27FC236}">
                <a16:creationId xmlns:a16="http://schemas.microsoft.com/office/drawing/2014/main" id="{61DC6753-BF1F-461D-B40E-BB6123A225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6963" y="3179516"/>
            <a:ext cx="4158074" cy="498968"/>
          </a:xfrm>
          <a:prstGeom prst="rect">
            <a:avLst/>
          </a:prstGeom>
        </p:spPr>
      </p:pic>
      <p:sp>
        <p:nvSpPr>
          <p:cNvPr id="6" name="TextBox 88">
            <a:extLst>
              <a:ext uri="{FF2B5EF4-FFF2-40B4-BE49-F238E27FC236}">
                <a16:creationId xmlns:a16="http://schemas.microsoft.com/office/drawing/2014/main" id="{850A3600-4C49-4F9B-B71F-10464EB2D5DB}"/>
              </a:ext>
            </a:extLst>
          </p:cNvPr>
          <p:cNvSpPr txBox="1"/>
          <p:nvPr userDrawn="1"/>
        </p:nvSpPr>
        <p:spPr>
          <a:xfrm>
            <a:off x="358774" y="6152508"/>
            <a:ext cx="11265875" cy="400110"/>
          </a:xfrm>
          <a:prstGeom prst="rect">
            <a:avLst/>
          </a:prstGeom>
          <a:noFill/>
        </p:spPr>
        <p:txBody>
          <a:bodyPr wrap="square" lIns="0" tIns="0" rIns="0" bIns="0"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40">
              <a:spcAft>
                <a:spcPts val="600"/>
              </a:spcAft>
            </a:pPr>
            <a:r>
              <a:rPr lang="en-US" sz="700" dirty="0">
                <a:solidFill>
                  <a:schemeClr val="bg2"/>
                </a:solidFill>
                <a:latin typeface="Arial" panose="020B0604020202020204" pitchFamily="34" charset="0"/>
                <a:cs typeface="Arial" panose="020B0604020202020204" pitchFamily="34" charset="0"/>
              </a:rPr>
              <a:t>© 2021 Travelport. All rights reserved. Travelport, Apollo, Galileo, Worldspan and the Travelport logo are trademarks of Travelport. All other marks are the property of their respective owners.</a:t>
            </a:r>
          </a:p>
          <a:p>
            <a:pPr defTabSz="1219140"/>
            <a:r>
              <a:rPr lang="en-US" sz="700" b="1" dirty="0">
                <a:solidFill>
                  <a:schemeClr val="bg2"/>
                </a:solidFill>
                <a:latin typeface="Arial" panose="020B0604020202020204" pitchFamily="34" charset="0"/>
                <a:cs typeface="Arial" panose="020B0604020202020204" pitchFamily="34" charset="0"/>
              </a:rPr>
              <a:t>Note about examples:</a:t>
            </a:r>
          </a:p>
          <a:p>
            <a:pPr defTabSz="1219140"/>
            <a:r>
              <a:rPr lang="en-US" sz="700" dirty="0">
                <a:solidFill>
                  <a:schemeClr val="bg2"/>
                </a:solidFill>
                <a:latin typeface="Arial" panose="020B0604020202020204" pitchFamily="34" charset="0"/>
                <a:cs typeface="Arial" panose="020B0604020202020204" pitchFamily="34" charset="0"/>
              </a:rPr>
              <a:t>All screen examples and other inserts associated with system output are provided for illustration purposes only. They are provided as illustrative examples of system functionality and are not meant to represent actual screen responses, rates, etc.</a:t>
            </a:r>
            <a:endParaRPr lang="en-US" sz="1000" dirty="0">
              <a:solidFill>
                <a:schemeClr val="bg2"/>
              </a:solidFill>
            </a:endParaRPr>
          </a:p>
        </p:txBody>
      </p:sp>
    </p:spTree>
    <p:extLst>
      <p:ext uri="{BB962C8B-B14F-4D97-AF65-F5344CB8AC3E}">
        <p14:creationId xmlns:p14="http://schemas.microsoft.com/office/powerpoint/2010/main" val="43516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_Sand Alt Image">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dirty="0"/>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May 22</a:t>
            </a:fld>
            <a:endParaRPr lang="en-GB" dirty="0"/>
          </a:p>
        </p:txBody>
      </p:sp>
      <p:pic>
        <p:nvPicPr>
          <p:cNvPr id="7" name="ImageSet">
            <a:extLst>
              <a:ext uri="{FF2B5EF4-FFF2-40B4-BE49-F238E27FC236}">
                <a16:creationId xmlns:a16="http://schemas.microsoft.com/office/drawing/2014/main" id="{1AF13607-5210-4A75-AD40-E28EEA3A3865}"/>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pic>
        <p:nvPicPr>
          <p:cNvPr id="8" name="Picture 7" descr="A group of women wearing colorful dresses&#10;&#10;Description automatically generated with low confidence">
            <a:extLst>
              <a:ext uri="{FF2B5EF4-FFF2-40B4-BE49-F238E27FC236}">
                <a16:creationId xmlns:a16="http://schemas.microsoft.com/office/drawing/2014/main" id="{D3D32416-DC8A-4621-83B3-DA62D39178F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58000"/>
          </a:xfrm>
          <a:prstGeom prst="rect">
            <a:avLst/>
          </a:prstGeom>
        </p:spPr>
      </p:pic>
    </p:spTree>
    <p:extLst>
      <p:ext uri="{BB962C8B-B14F-4D97-AF65-F5344CB8AC3E}">
        <p14:creationId xmlns:p14="http://schemas.microsoft.com/office/powerpoint/2010/main" val="256707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_Sand Alt Image 2">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dirty="0"/>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May 22</a:t>
            </a:fld>
            <a:endParaRPr lang="en-GB" dirty="0"/>
          </a:p>
        </p:txBody>
      </p:sp>
      <p:pic>
        <p:nvPicPr>
          <p:cNvPr id="7" name="ImageSet">
            <a:extLst>
              <a:ext uri="{FF2B5EF4-FFF2-40B4-BE49-F238E27FC236}">
                <a16:creationId xmlns:a16="http://schemas.microsoft.com/office/drawing/2014/main" id="{1AF13607-5210-4A75-AD40-E28EEA3A3865}"/>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pic>
        <p:nvPicPr>
          <p:cNvPr id="9" name="Picture 8" descr="A person surfing on the waves&#10;&#10;Description automatically generated with medium confidence">
            <a:extLst>
              <a:ext uri="{FF2B5EF4-FFF2-40B4-BE49-F238E27FC236}">
                <a16:creationId xmlns:a16="http://schemas.microsoft.com/office/drawing/2014/main" id="{2E8FA2F0-1F44-434D-B6BB-3D24FEBFE40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58000"/>
          </a:xfrm>
          <a:prstGeom prst="rect">
            <a:avLst/>
          </a:prstGeom>
        </p:spPr>
      </p:pic>
    </p:spTree>
    <p:extLst>
      <p:ext uri="{BB962C8B-B14F-4D97-AF65-F5344CB8AC3E}">
        <p14:creationId xmlns:p14="http://schemas.microsoft.com/office/powerpoint/2010/main" val="316434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laceholder Title Slide Black">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21451"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defRPr>
            </a:lvl1pPr>
          </a:lstStyle>
          <a:p>
            <a:pPr lvl="0"/>
            <a:r>
              <a:rPr lang="en-US" dirty="0"/>
              <a:t>Add presentation subtitle – Arial</a:t>
            </a:r>
          </a:p>
        </p:txBody>
      </p:sp>
      <p:sp>
        <p:nvSpPr>
          <p:cNvPr id="3" name="Picture Placeholder 2">
            <a:extLst>
              <a:ext uri="{FF2B5EF4-FFF2-40B4-BE49-F238E27FC236}">
                <a16:creationId xmlns:a16="http://schemas.microsoft.com/office/drawing/2014/main" id="{5D01878D-4306-4243-99CA-C863FA8F20A6}"/>
              </a:ext>
            </a:extLst>
          </p:cNvPr>
          <p:cNvSpPr>
            <a:spLocks noGrp="1"/>
          </p:cNvSpPr>
          <p:nvPr>
            <p:ph type="pic" sz="quarter" idx="12"/>
          </p:nvPr>
        </p:nvSpPr>
        <p:spPr>
          <a:xfrm>
            <a:off x="6090228" y="0"/>
            <a:ext cx="6101772" cy="6858000"/>
          </a:xfrm>
          <a:solidFill>
            <a:schemeClr val="bg2"/>
          </a:solidFill>
        </p:spPr>
        <p:txBody>
          <a:bodyPr anchor="ctr"/>
          <a:lstStyle>
            <a:lvl1pPr marL="0" indent="0" algn="ctr">
              <a:buNone/>
              <a:defRPr/>
            </a:lvl1pPr>
          </a:lstStyle>
          <a:p>
            <a:r>
              <a:rPr lang="en-US" dirty="0"/>
              <a:t>Click icon to add picture</a:t>
            </a:r>
            <a:endParaRPr lang="en-GB" dirty="0"/>
          </a:p>
        </p:txBody>
      </p:sp>
    </p:spTree>
    <p:extLst>
      <p:ext uri="{BB962C8B-B14F-4D97-AF65-F5344CB8AC3E}">
        <p14:creationId xmlns:p14="http://schemas.microsoft.com/office/powerpoint/2010/main" val="155306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aceholder Title Slide Sand">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21451"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dirty="0"/>
              <a:t>Add presentation subtitle – Arial</a:t>
            </a:r>
          </a:p>
        </p:txBody>
      </p:sp>
      <p:pic>
        <p:nvPicPr>
          <p:cNvPr id="6" name="ImageSet">
            <a:extLst>
              <a:ext uri="{FF2B5EF4-FFF2-40B4-BE49-F238E27FC236}">
                <a16:creationId xmlns:a16="http://schemas.microsoft.com/office/drawing/2014/main" id="{603FF195-FD5D-4B78-BC6B-7615F43FE192}"/>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5" name="Picture Placeholder 2">
            <a:extLst>
              <a:ext uri="{FF2B5EF4-FFF2-40B4-BE49-F238E27FC236}">
                <a16:creationId xmlns:a16="http://schemas.microsoft.com/office/drawing/2014/main" id="{6A22180F-A425-446A-B81F-662E0C3C4995}"/>
              </a:ext>
            </a:extLst>
          </p:cNvPr>
          <p:cNvSpPr>
            <a:spLocks noGrp="1"/>
          </p:cNvSpPr>
          <p:nvPr>
            <p:ph type="pic" sz="quarter" idx="12"/>
          </p:nvPr>
        </p:nvSpPr>
        <p:spPr>
          <a:xfrm>
            <a:off x="6090228" y="0"/>
            <a:ext cx="6101772" cy="6858000"/>
          </a:xfrm>
          <a:solidFill>
            <a:schemeClr val="tx2"/>
          </a:solidFill>
        </p:spPr>
        <p:txBody>
          <a:bodyPr anchor="ctr"/>
          <a:lstStyle>
            <a:lvl1pPr marL="0" indent="0" algn="ctr">
              <a:buNone/>
              <a:defRPr>
                <a:solidFill>
                  <a:schemeClr val="bg1"/>
                </a:solidFill>
              </a:defRPr>
            </a:lvl1pPr>
          </a:lstStyle>
          <a:p>
            <a:r>
              <a:rPr lang="en-US" dirty="0"/>
              <a:t>Click icon to add picture</a:t>
            </a:r>
            <a:endParaRPr lang="en-GB" dirty="0"/>
          </a:p>
        </p:txBody>
      </p:sp>
    </p:spTree>
    <p:extLst>
      <p:ext uri="{BB962C8B-B14F-4D97-AF65-F5344CB8AC3E}">
        <p14:creationId xmlns:p14="http://schemas.microsoft.com/office/powerpoint/2010/main" val="11280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laceholder Title Slide White">
    <p:bg>
      <p:bgPr>
        <a:solidFill>
          <a:schemeClr val="bg1"/>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21451"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dirty="0"/>
              <a:t>MAIN TITLE HEADER - IMPACT</a:t>
            </a:r>
            <a:endParaRPr lang="en-US" dirty="0"/>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dirty="0"/>
              <a:t>Add presentation subtitle – Arial</a:t>
            </a:r>
          </a:p>
        </p:txBody>
      </p:sp>
      <p:pic>
        <p:nvPicPr>
          <p:cNvPr id="6" name="ImageSet">
            <a:extLst>
              <a:ext uri="{FF2B5EF4-FFF2-40B4-BE49-F238E27FC236}">
                <a16:creationId xmlns:a16="http://schemas.microsoft.com/office/drawing/2014/main" id="{603FF195-FD5D-4B78-BC6B-7615F43FE192}"/>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5" name="Picture Placeholder 2">
            <a:extLst>
              <a:ext uri="{FF2B5EF4-FFF2-40B4-BE49-F238E27FC236}">
                <a16:creationId xmlns:a16="http://schemas.microsoft.com/office/drawing/2014/main" id="{8F3EEB1F-58D8-4C30-8E9B-9C01A6677804}"/>
              </a:ext>
            </a:extLst>
          </p:cNvPr>
          <p:cNvSpPr>
            <a:spLocks noGrp="1"/>
          </p:cNvSpPr>
          <p:nvPr>
            <p:ph type="pic" sz="quarter" idx="12"/>
          </p:nvPr>
        </p:nvSpPr>
        <p:spPr>
          <a:xfrm>
            <a:off x="6090228" y="0"/>
            <a:ext cx="6101772" cy="6858000"/>
          </a:xfrm>
          <a:solidFill>
            <a:schemeClr val="bg2"/>
          </a:solidFill>
        </p:spPr>
        <p:txBody>
          <a:bodyPr anchor="ctr"/>
          <a:lstStyle>
            <a:lvl1pPr marL="0" indent="0" algn="ctr">
              <a:buNone/>
              <a:defRPr/>
            </a:lvl1pPr>
          </a:lstStyle>
          <a:p>
            <a:r>
              <a:rPr lang="en-US" dirty="0"/>
              <a:t>Click icon to add picture</a:t>
            </a:r>
            <a:endParaRPr lang="en-GB" dirty="0"/>
          </a:p>
        </p:txBody>
      </p:sp>
    </p:spTree>
    <p:extLst>
      <p:ext uri="{BB962C8B-B14F-4D97-AF65-F5344CB8AC3E}">
        <p14:creationId xmlns:p14="http://schemas.microsoft.com/office/powerpoint/2010/main" val="420346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customXml" Target="../../customXml/item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10E278D-EE45-4D7D-B51D-C2DD5C67373B}"/>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Set">
            <a:extLst>
              <a:ext uri="{FF2B5EF4-FFF2-40B4-BE49-F238E27FC236}">
                <a16:creationId xmlns:a16="http://schemas.microsoft.com/office/drawing/2014/main" id="{F8F06778-4B52-4404-8D90-5CF520144736}"/>
              </a:ext>
            </a:extLst>
          </p:cNvPr>
          <p:cNvPicPr>
            <a:picLocks noChangeAspect="1"/>
          </p:cNvPicPr>
          <p:nvPr userDrawn="1">
            <p:custDataLst>
              <p:custData r:id="rId44"/>
              <p:tags r:id="rId45"/>
            </p:custDataLst>
          </p:nvPr>
        </p:nvPicPr>
        <p:blipFill>
          <a:blip r:embed="rId4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4" name="Title Placeholder 3">
            <a:extLst>
              <a:ext uri="{FF2B5EF4-FFF2-40B4-BE49-F238E27FC236}">
                <a16:creationId xmlns:a16="http://schemas.microsoft.com/office/drawing/2014/main" id="{36E27FA6-BAD8-4B15-A67D-59FC29DCF0CF}"/>
              </a:ext>
            </a:extLst>
          </p:cNvPr>
          <p:cNvSpPr>
            <a:spLocks noGrp="1"/>
          </p:cNvSpPr>
          <p:nvPr>
            <p:ph type="title"/>
          </p:nvPr>
        </p:nvSpPr>
        <p:spPr>
          <a:xfrm>
            <a:off x="355032" y="365125"/>
            <a:ext cx="11476605" cy="688975"/>
          </a:xfrm>
          <a:prstGeom prst="rect">
            <a:avLst/>
          </a:prstGeom>
        </p:spPr>
        <p:txBody>
          <a:bodyPr vert="horz" lIns="0" tIns="0" rIns="0" bIns="0" rtlCol="0" anchor="t" anchorCtr="0">
            <a:noAutofit/>
          </a:bodyPr>
          <a:lstStyle/>
          <a:p>
            <a:r>
              <a:rPr lang="en-US" dirty="0"/>
              <a:t>HEADLINE </a:t>
            </a:r>
            <a:r>
              <a:rPr lang="en-US" dirty="0" err="1"/>
              <a:t>IMPACt</a:t>
            </a:r>
            <a:r>
              <a:rPr lang="en-US" dirty="0"/>
              <a:t> 36/36</a:t>
            </a:r>
            <a:endParaRPr lang="en-GB" dirty="0"/>
          </a:p>
        </p:txBody>
      </p:sp>
      <p:sp>
        <p:nvSpPr>
          <p:cNvPr id="5" name="Text Placeholder 4">
            <a:extLst>
              <a:ext uri="{FF2B5EF4-FFF2-40B4-BE49-F238E27FC236}">
                <a16:creationId xmlns:a16="http://schemas.microsoft.com/office/drawing/2014/main" id="{CDAD0013-6EC0-48A0-8605-D53F154BBA01}"/>
              </a:ext>
            </a:extLst>
          </p:cNvPr>
          <p:cNvSpPr>
            <a:spLocks noGrp="1"/>
          </p:cNvSpPr>
          <p:nvPr>
            <p:ph type="body" idx="1"/>
          </p:nvPr>
        </p:nvSpPr>
        <p:spPr>
          <a:xfrm>
            <a:off x="355033" y="1729051"/>
            <a:ext cx="11476605" cy="44479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AC8CEB71-BF20-4396-BCE0-9F8AE8EE43BF}"/>
              </a:ext>
            </a:extLst>
          </p:cNvPr>
          <p:cNvSpPr>
            <a:spLocks noGrp="1"/>
          </p:cNvSpPr>
          <p:nvPr>
            <p:ph type="dt" sz="half" idx="2"/>
          </p:nvPr>
        </p:nvSpPr>
        <p:spPr>
          <a:xfrm>
            <a:off x="838200" y="6356350"/>
            <a:ext cx="1243013" cy="365125"/>
          </a:xfrm>
          <a:prstGeom prst="rect">
            <a:avLst/>
          </a:prstGeom>
        </p:spPr>
        <p:txBody>
          <a:bodyPr vert="horz" lIns="0" tIns="0" rIns="0" bIns="0" rtlCol="0" anchor="ctr"/>
          <a:lstStyle>
            <a:lvl1pPr algn="l">
              <a:defRPr sz="800">
                <a:solidFill>
                  <a:schemeClr val="tx1"/>
                </a:solidFill>
              </a:defRPr>
            </a:lvl1pPr>
          </a:lstStyle>
          <a:p>
            <a:fld id="{23497C2B-6B8C-47D8-A976-FDC0DE2E3FC0}" type="datetime6">
              <a:rPr lang="en-GB" smtClean="0"/>
              <a:t>May 22</a:t>
            </a:fld>
            <a:endParaRPr lang="en-GB" dirty="0"/>
          </a:p>
        </p:txBody>
      </p:sp>
      <p:sp>
        <p:nvSpPr>
          <p:cNvPr id="8" name="Footer Placeholder 7">
            <a:extLst>
              <a:ext uri="{FF2B5EF4-FFF2-40B4-BE49-F238E27FC236}">
                <a16:creationId xmlns:a16="http://schemas.microsoft.com/office/drawing/2014/main" id="{AC1BE2F5-F350-43D1-A511-A2A4EC68180D}"/>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800">
                <a:solidFill>
                  <a:schemeClr val="tx1"/>
                </a:solidFill>
              </a:defRPr>
            </a:lvl1pPr>
          </a:lstStyle>
          <a:p>
            <a:endParaRPr lang="en-GB" dirty="0"/>
          </a:p>
        </p:txBody>
      </p:sp>
      <p:sp>
        <p:nvSpPr>
          <p:cNvPr id="9" name="Slide Number Placeholder 8">
            <a:extLst>
              <a:ext uri="{FF2B5EF4-FFF2-40B4-BE49-F238E27FC236}">
                <a16:creationId xmlns:a16="http://schemas.microsoft.com/office/drawing/2014/main" id="{D28B9C68-CEEC-41F1-BF4C-AB8096D4075A}"/>
              </a:ext>
            </a:extLst>
          </p:cNvPr>
          <p:cNvSpPr>
            <a:spLocks noGrp="1"/>
          </p:cNvSpPr>
          <p:nvPr>
            <p:ph type="sldNum" sz="quarter" idx="4"/>
          </p:nvPr>
        </p:nvSpPr>
        <p:spPr>
          <a:xfrm>
            <a:off x="11001080" y="6356350"/>
            <a:ext cx="830558" cy="365125"/>
          </a:xfrm>
          <a:prstGeom prst="rect">
            <a:avLst/>
          </a:prstGeom>
        </p:spPr>
        <p:txBody>
          <a:bodyPr vert="horz" lIns="0" tIns="0" rIns="0" bIns="0" rtlCol="0" anchor="ctr"/>
          <a:lstStyle>
            <a:lvl1pPr algn="r">
              <a:defRPr sz="800">
                <a:solidFill>
                  <a:schemeClr val="tx1"/>
                </a:solidFill>
              </a:defRPr>
            </a:lvl1pPr>
          </a:lstStyle>
          <a:p>
            <a:fld id="{63B79EB9-44A4-4195-A8F1-E01CABAAE376}" type="slidenum">
              <a:rPr lang="en-GB" smtClean="0"/>
              <a:pPr/>
              <a:t>‹#›</a:t>
            </a:fld>
            <a:endParaRPr lang="en-GB" dirty="0"/>
          </a:p>
        </p:txBody>
      </p:sp>
    </p:spTree>
    <p:extLst>
      <p:ext uri="{BB962C8B-B14F-4D97-AF65-F5344CB8AC3E}">
        <p14:creationId xmlns:p14="http://schemas.microsoft.com/office/powerpoint/2010/main" val="2476907390"/>
      </p:ext>
    </p:extLst>
  </p:cSld>
  <p:clrMap bg1="dk1" tx1="lt1" bg2="dk2" tx2="lt2" accent1="accent1" accent2="accent2" accent3="accent3" accent4="accent4" accent5="accent5" accent6="accent6" hlink="hlink" folHlink="folHlink"/>
  <p:sldLayoutIdLst>
    <p:sldLayoutId id="2147483827" r:id="rId1"/>
    <p:sldLayoutId id="2147483788" r:id="rId2"/>
    <p:sldLayoutId id="2147483796" r:id="rId3"/>
    <p:sldLayoutId id="2147483797" r:id="rId4"/>
    <p:sldLayoutId id="2147483798" r:id="rId5"/>
    <p:sldLayoutId id="2147483828" r:id="rId6"/>
    <p:sldLayoutId id="2147483789" r:id="rId7"/>
    <p:sldLayoutId id="2147483790" r:id="rId8"/>
    <p:sldLayoutId id="2147483791" r:id="rId9"/>
    <p:sldLayoutId id="2147483792" r:id="rId10"/>
    <p:sldLayoutId id="2147483793" r:id="rId11"/>
    <p:sldLayoutId id="2147483794" r:id="rId12"/>
    <p:sldLayoutId id="2147483795" r:id="rId13"/>
    <p:sldLayoutId id="2147483737" r:id="rId14"/>
    <p:sldLayoutId id="2147483800" r:id="rId15"/>
    <p:sldLayoutId id="2147483799" r:id="rId16"/>
    <p:sldLayoutId id="2147483801" r:id="rId17"/>
    <p:sldLayoutId id="2147483802" r:id="rId18"/>
    <p:sldLayoutId id="2147483804" r:id="rId19"/>
    <p:sldLayoutId id="2147483810" r:id="rId20"/>
    <p:sldLayoutId id="2147483811" r:id="rId21"/>
    <p:sldLayoutId id="2147483812" r:id="rId22"/>
    <p:sldLayoutId id="2147483814" r:id="rId23"/>
    <p:sldLayoutId id="2147483815" r:id="rId24"/>
    <p:sldLayoutId id="2147483813" r:id="rId25"/>
    <p:sldLayoutId id="2147483806" r:id="rId26"/>
    <p:sldLayoutId id="2147483805" r:id="rId27"/>
    <p:sldLayoutId id="2147483807" r:id="rId28"/>
    <p:sldLayoutId id="2147483817" r:id="rId29"/>
    <p:sldLayoutId id="2147483818" r:id="rId30"/>
    <p:sldLayoutId id="2147483823" r:id="rId31"/>
    <p:sldLayoutId id="2147483819" r:id="rId32"/>
    <p:sldLayoutId id="2147483816" r:id="rId33"/>
    <p:sldLayoutId id="2147483820" r:id="rId34"/>
    <p:sldLayoutId id="2147483821" r:id="rId35"/>
    <p:sldLayoutId id="2147483822" r:id="rId36"/>
    <p:sldLayoutId id="2147483808" r:id="rId37"/>
    <p:sldLayoutId id="2147483809" r:id="rId38"/>
    <p:sldLayoutId id="2147483785" r:id="rId39"/>
    <p:sldLayoutId id="2147483826" r:id="rId40"/>
    <p:sldLayoutId id="2147483780" r:id="rId41"/>
    <p:sldLayoutId id="2147483746"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9170" rtl="0" eaLnBrk="1" latinLnBrk="0" hangingPunct="1">
        <a:lnSpc>
          <a:spcPts val="3600"/>
        </a:lnSpc>
        <a:spcBef>
          <a:spcPct val="0"/>
        </a:spcBef>
        <a:buNone/>
        <a:defRPr sz="3600" b="0" kern="1200" cap="all"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tx1"/>
        </a:buClr>
        <a:buFont typeface="Arial" panose="020B0604020202020204" pitchFamily="34" charset="0"/>
        <a:buChar char="•"/>
        <a:defRPr sz="1600" kern="1200">
          <a:solidFill>
            <a:schemeClr val="tx1"/>
          </a:solidFill>
          <a:latin typeface="+mn-lt"/>
          <a:ea typeface="+mn-ea"/>
          <a:cs typeface="+mn-cs"/>
        </a:defRPr>
      </a:lvl1pPr>
      <a:lvl2pPr marL="808038" indent="-358775" algn="l" defTabSz="1219170" rtl="0" eaLnBrk="1" latinLnBrk="0" hangingPunct="1">
        <a:spcBef>
          <a:spcPct val="20000"/>
        </a:spcBef>
        <a:buClr>
          <a:schemeClr val="tx1"/>
        </a:buClr>
        <a:buFont typeface="Wingdings" panose="05000000000000000000" pitchFamily="2" charset="2"/>
        <a:buChar char="§"/>
        <a:tabLst/>
        <a:defRPr sz="1400" kern="1200">
          <a:solidFill>
            <a:schemeClr val="tx1"/>
          </a:solidFill>
          <a:latin typeface="+mn-lt"/>
          <a:ea typeface="+mn-ea"/>
          <a:cs typeface="+mn-cs"/>
        </a:defRPr>
      </a:lvl2pPr>
      <a:lvl3pPr marL="1257300" indent="-449263" algn="l" defTabSz="1219170" rtl="0" eaLnBrk="1" latinLnBrk="0" hangingPunct="1">
        <a:spcBef>
          <a:spcPct val="20000"/>
        </a:spcBef>
        <a:buClr>
          <a:schemeClr val="tx1"/>
        </a:buClr>
        <a:buFont typeface="Wingdings" panose="05000000000000000000" pitchFamily="2" charset="2"/>
        <a:buChar char="§"/>
        <a:defRPr sz="1400" kern="1200">
          <a:solidFill>
            <a:schemeClr val="tx1"/>
          </a:solidFill>
          <a:latin typeface="+mn-lt"/>
          <a:ea typeface="+mn-ea"/>
          <a:cs typeface="+mn-cs"/>
        </a:defRPr>
      </a:lvl3pPr>
      <a:lvl4pPr marL="1703388" indent="-446088"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4pPr>
      <a:lvl5pPr marL="2152650" indent="-449263"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696" userDrawn="1">
          <p15:clr>
            <a:srgbClr val="F26B43"/>
          </p15:clr>
        </p15:guide>
        <p15:guide id="5" pos="840" userDrawn="1">
          <p15:clr>
            <a:srgbClr val="F26B43"/>
          </p15:clr>
        </p15:guide>
        <p15:guide id="6" pos="1311" userDrawn="1">
          <p15:clr>
            <a:srgbClr val="F26B43"/>
          </p15:clr>
        </p15:guide>
        <p15:guide id="7" pos="1455" userDrawn="1">
          <p15:clr>
            <a:srgbClr val="F26B43"/>
          </p15:clr>
        </p15:guide>
        <p15:guide id="8" pos="1925" userDrawn="1">
          <p15:clr>
            <a:srgbClr val="F26B43"/>
          </p15:clr>
        </p15:guide>
        <p15:guide id="9" pos="2069" userDrawn="1">
          <p15:clr>
            <a:srgbClr val="F26B43"/>
          </p15:clr>
        </p15:guide>
        <p15:guide id="10" pos="2539" userDrawn="1">
          <p15:clr>
            <a:srgbClr val="F26B43"/>
          </p15:clr>
        </p15:guide>
        <p15:guide id="11" pos="2683" userDrawn="1">
          <p15:clr>
            <a:srgbClr val="F26B43"/>
          </p15:clr>
        </p15:guide>
        <p15:guide id="12" pos="3153" userDrawn="1">
          <p15:clr>
            <a:srgbClr val="F26B43"/>
          </p15:clr>
        </p15:guide>
        <p15:guide id="13" pos="3297" userDrawn="1">
          <p15:clr>
            <a:srgbClr val="F26B43"/>
          </p15:clr>
        </p15:guide>
        <p15:guide id="14" pos="3768" userDrawn="1">
          <p15:clr>
            <a:srgbClr val="F26B43"/>
          </p15:clr>
        </p15:guide>
        <p15:guide id="15" pos="3912" userDrawn="1">
          <p15:clr>
            <a:srgbClr val="F26B43"/>
          </p15:clr>
        </p15:guide>
        <p15:guide id="16" pos="4382" userDrawn="1">
          <p15:clr>
            <a:srgbClr val="F26B43"/>
          </p15:clr>
        </p15:guide>
        <p15:guide id="17" pos="4526" userDrawn="1">
          <p15:clr>
            <a:srgbClr val="F26B43"/>
          </p15:clr>
        </p15:guide>
        <p15:guide id="18" pos="4996" userDrawn="1">
          <p15:clr>
            <a:srgbClr val="F26B43"/>
          </p15:clr>
        </p15:guide>
        <p15:guide id="19" pos="5140" userDrawn="1">
          <p15:clr>
            <a:srgbClr val="F26B43"/>
          </p15:clr>
        </p15:guide>
        <p15:guide id="20" pos="5610" userDrawn="1">
          <p15:clr>
            <a:srgbClr val="F26B43"/>
          </p15:clr>
        </p15:guide>
        <p15:guide id="21" pos="5754" userDrawn="1">
          <p15:clr>
            <a:srgbClr val="F26B43"/>
          </p15:clr>
        </p15:guide>
        <p15:guide id="22" pos="6224" userDrawn="1">
          <p15:clr>
            <a:srgbClr val="F26B43"/>
          </p15:clr>
        </p15:guide>
        <p15:guide id="23" pos="6368" userDrawn="1">
          <p15:clr>
            <a:srgbClr val="F26B43"/>
          </p15:clr>
        </p15:guide>
        <p15:guide id="24" pos="6839" userDrawn="1">
          <p15:clr>
            <a:srgbClr val="F26B43"/>
          </p15:clr>
        </p15:guide>
        <p15:guide id="25" pos="6983" userDrawn="1">
          <p15:clr>
            <a:srgbClr val="F26B43"/>
          </p15:clr>
        </p15:guide>
        <p15:guide id="26" pos="7453" userDrawn="1">
          <p15:clr>
            <a:srgbClr val="F26B43"/>
          </p15:clr>
        </p15:guide>
        <p15:guide id="27" orient="horz" userDrawn="1">
          <p15:clr>
            <a:srgbClr val="F26B43"/>
          </p15:clr>
        </p15:guide>
        <p15:guide id="28" orient="horz" pos="4320" userDrawn="1">
          <p15:clr>
            <a:srgbClr val="F26B43"/>
          </p15:clr>
        </p15:guide>
        <p15:guide id="29" orient="horz" pos="226" userDrawn="1">
          <p15:clr>
            <a:srgbClr val="F26B43"/>
          </p15:clr>
        </p15:guide>
        <p15:guide id="30"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55C5E-4F34-4801-A83F-BCFCA248ED93}"/>
              </a:ext>
            </a:extLst>
          </p:cNvPr>
          <p:cNvSpPr>
            <a:spLocks noGrp="1"/>
          </p:cNvSpPr>
          <p:nvPr>
            <p:ph type="body" sz="quarter" idx="10"/>
          </p:nvPr>
        </p:nvSpPr>
        <p:spPr>
          <a:xfrm>
            <a:off x="330494" y="1051717"/>
            <a:ext cx="4646614" cy="2539157"/>
          </a:xfrm>
        </p:spPr>
        <p:txBody>
          <a:bodyPr>
            <a:noAutofit/>
          </a:bodyPr>
          <a:lstStyle/>
          <a:p>
            <a:r>
              <a:rPr lang="en-GB" dirty="0"/>
              <a:t>TPSAB 616</a:t>
            </a:r>
          </a:p>
          <a:p>
            <a:r>
              <a:rPr lang="en-GB" dirty="0"/>
              <a:t>Fortify Scans</a:t>
            </a:r>
            <a:endParaRPr lang="en-US" dirty="0"/>
          </a:p>
        </p:txBody>
      </p:sp>
      <p:sp>
        <p:nvSpPr>
          <p:cNvPr id="3" name="Text Placeholder 2">
            <a:extLst>
              <a:ext uri="{FF2B5EF4-FFF2-40B4-BE49-F238E27FC236}">
                <a16:creationId xmlns:a16="http://schemas.microsoft.com/office/drawing/2014/main" id="{84F2E326-06A0-4619-9DF4-57F4960D00CC}"/>
              </a:ext>
            </a:extLst>
          </p:cNvPr>
          <p:cNvSpPr>
            <a:spLocks noGrp="1"/>
          </p:cNvSpPr>
          <p:nvPr>
            <p:ph type="body" sz="quarter" idx="11"/>
          </p:nvPr>
        </p:nvSpPr>
        <p:spPr>
          <a:xfrm>
            <a:off x="358774" y="3717231"/>
            <a:ext cx="4646614" cy="382894"/>
          </a:xfrm>
        </p:spPr>
        <p:txBody>
          <a:bodyPr/>
          <a:lstStyle/>
          <a:p>
            <a:r>
              <a:rPr lang="en-GB" dirty="0"/>
              <a:t>Subtitle in Arial</a:t>
            </a:r>
            <a:endParaRPr lang="en-US" dirty="0"/>
          </a:p>
        </p:txBody>
      </p:sp>
      <p:sp>
        <p:nvSpPr>
          <p:cNvPr id="4" name="Date Placeholder 3">
            <a:extLst>
              <a:ext uri="{FF2B5EF4-FFF2-40B4-BE49-F238E27FC236}">
                <a16:creationId xmlns:a16="http://schemas.microsoft.com/office/drawing/2014/main" id="{60A1A205-C00F-486A-8868-8D5C2CB4AD9C}"/>
              </a:ext>
            </a:extLst>
          </p:cNvPr>
          <p:cNvSpPr>
            <a:spLocks noGrp="1"/>
          </p:cNvSpPr>
          <p:nvPr>
            <p:ph type="dt" sz="half" idx="12"/>
          </p:nvPr>
        </p:nvSpPr>
        <p:spPr>
          <a:xfrm>
            <a:off x="358774" y="4100125"/>
            <a:ext cx="1722439" cy="365125"/>
          </a:xfrm>
        </p:spPr>
        <p:txBody>
          <a:bodyPr/>
          <a:lstStyle/>
          <a:p>
            <a:endParaRPr lang="en-GB" dirty="0"/>
          </a:p>
        </p:txBody>
      </p:sp>
    </p:spTree>
    <p:extLst>
      <p:ext uri="{BB962C8B-B14F-4D97-AF65-F5344CB8AC3E}">
        <p14:creationId xmlns:p14="http://schemas.microsoft.com/office/powerpoint/2010/main" val="259686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F3989E-823F-4AF3-B93E-12C0A3DAFADE}"/>
              </a:ext>
            </a:extLst>
          </p:cNvPr>
          <p:cNvSpPr>
            <a:spLocks noGrp="1"/>
          </p:cNvSpPr>
          <p:nvPr>
            <p:ph type="title"/>
          </p:nvPr>
        </p:nvSpPr>
        <p:spPr/>
        <p:txBody>
          <a:bodyPr/>
          <a:lstStyle/>
          <a:p>
            <a:r>
              <a:rPr lang="en-GB" dirty="0"/>
              <a:t>HTTP OVERRIDE: Info, Details, Recommendations </a:t>
            </a:r>
            <a:endParaRPr lang="en-US" dirty="0"/>
          </a:p>
        </p:txBody>
      </p:sp>
      <p:sp>
        <p:nvSpPr>
          <p:cNvPr id="4" name="Content Placeholder 3">
            <a:extLst>
              <a:ext uri="{FF2B5EF4-FFF2-40B4-BE49-F238E27FC236}">
                <a16:creationId xmlns:a16="http://schemas.microsoft.com/office/drawing/2014/main" id="{D11C3DCC-6F09-49B6-8F43-109F52775C53}"/>
              </a:ext>
            </a:extLst>
          </p:cNvPr>
          <p:cNvSpPr>
            <a:spLocks noGrp="1"/>
          </p:cNvSpPr>
          <p:nvPr>
            <p:ph sz="quarter" idx="20"/>
          </p:nvPr>
        </p:nvSpPr>
        <p:spPr/>
        <p:txBody>
          <a:bodyPr/>
          <a:lstStyle/>
          <a:p>
            <a:r>
              <a:rPr lang="en-US" b="0" i="0" dirty="0">
                <a:solidFill>
                  <a:srgbClr val="323435"/>
                </a:solidFill>
                <a:effectLst/>
                <a:latin typeface="Metric"/>
              </a:rPr>
              <a:t>However, some web frameworks provide a way to override the HTTP method in the request by supplying specific HTTP request headers. This feature is typically used when a web or proxy server restricts certain verbs, but the application needs to use them, especially in RESTful services. It is possible for a malicious user to take advantage of this feature to bypass HTTP verbs restrictions implemented on a server. Doing so may allow the attacker to perform unintended actions on protected resources in the web application.</a:t>
            </a:r>
          </a:p>
          <a:p>
            <a:endParaRPr lang="en-US" dirty="0">
              <a:solidFill>
                <a:srgbClr val="323435"/>
              </a:solidFill>
              <a:latin typeface="Metric"/>
            </a:endParaRPr>
          </a:p>
          <a:p>
            <a:r>
              <a:rPr lang="en-US" b="0" i="0" dirty="0">
                <a:solidFill>
                  <a:srgbClr val="323435"/>
                </a:solidFill>
                <a:effectLst/>
                <a:latin typeface="Metric"/>
              </a:rPr>
              <a:t>The attack request uses a trusted HTTP verb such as GET or POST, but adds request headers such as X-HTTP-Method, X-HTTP-Method-Override, X-Method-Override, or a query parameter such as _method to provide a restricted verb such as PUT or DELETE. Such a request is interpreted by the target application using the verb in the request header instead of the actual HTTP verb.</a:t>
            </a:r>
          </a:p>
          <a:p>
            <a:endParaRPr lang="en-US" dirty="0">
              <a:solidFill>
                <a:srgbClr val="323435"/>
              </a:solidFill>
              <a:latin typeface="Metric"/>
            </a:endParaRPr>
          </a:p>
          <a:p>
            <a:r>
              <a:rPr lang="en-US" b="0" i="0" dirty="0">
                <a:solidFill>
                  <a:srgbClr val="323435"/>
                </a:solidFill>
                <a:effectLst/>
                <a:latin typeface="Metric"/>
              </a:rPr>
              <a:t>Disable the use of verb tunneling using such headers or query parameters. If a legitimate case exists to enable this feature, it is important to restrict access of such requests to its intended purpose.</a:t>
            </a:r>
            <a:endParaRPr lang="en-US" dirty="0"/>
          </a:p>
        </p:txBody>
      </p:sp>
      <p:sp>
        <p:nvSpPr>
          <p:cNvPr id="5" name="Slide Number Placeholder 4">
            <a:extLst>
              <a:ext uri="{FF2B5EF4-FFF2-40B4-BE49-F238E27FC236}">
                <a16:creationId xmlns:a16="http://schemas.microsoft.com/office/drawing/2014/main" id="{432CD117-D4E0-4700-942F-749800AF34C1}"/>
              </a:ext>
            </a:extLst>
          </p:cNvPr>
          <p:cNvSpPr>
            <a:spLocks noGrp="1"/>
          </p:cNvSpPr>
          <p:nvPr>
            <p:ph type="sldNum" sz="quarter" idx="23"/>
          </p:nvPr>
        </p:nvSpPr>
        <p:spPr/>
        <p:txBody>
          <a:bodyPr/>
          <a:lstStyle/>
          <a:p>
            <a:fld id="{63B79EB9-44A4-4195-A8F1-E01CABAAE376}" type="slidenum">
              <a:rPr lang="en-GB" smtClean="0"/>
              <a:pPr/>
              <a:t>2</a:t>
            </a:fld>
            <a:endParaRPr lang="en-GB" dirty="0"/>
          </a:p>
        </p:txBody>
      </p:sp>
    </p:spTree>
    <p:extLst>
      <p:ext uri="{BB962C8B-B14F-4D97-AF65-F5344CB8AC3E}">
        <p14:creationId xmlns:p14="http://schemas.microsoft.com/office/powerpoint/2010/main" val="253972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5642798-5483-6EA8-39FA-CD03F8F98D88}"/>
              </a:ext>
            </a:extLst>
          </p:cNvPr>
          <p:cNvPicPr>
            <a:picLocks noGrp="1" noChangeAspect="1"/>
          </p:cNvPicPr>
          <p:nvPr>
            <p:ph sz="quarter" idx="20"/>
          </p:nvPr>
        </p:nvPicPr>
        <p:blipFill>
          <a:blip r:embed="rId2"/>
          <a:stretch>
            <a:fillRect/>
          </a:stretch>
        </p:blipFill>
        <p:spPr>
          <a:xfrm>
            <a:off x="43861" y="1864310"/>
            <a:ext cx="11924820" cy="3870123"/>
          </a:xfrm>
        </p:spPr>
      </p:pic>
      <p:sp>
        <p:nvSpPr>
          <p:cNvPr id="5" name="Slide Number Placeholder 4">
            <a:extLst>
              <a:ext uri="{FF2B5EF4-FFF2-40B4-BE49-F238E27FC236}">
                <a16:creationId xmlns:a16="http://schemas.microsoft.com/office/drawing/2014/main" id="{432CD117-D4E0-4700-942F-749800AF34C1}"/>
              </a:ext>
            </a:extLst>
          </p:cNvPr>
          <p:cNvSpPr>
            <a:spLocks noGrp="1"/>
          </p:cNvSpPr>
          <p:nvPr>
            <p:ph type="sldNum" sz="quarter" idx="23"/>
          </p:nvPr>
        </p:nvSpPr>
        <p:spPr/>
        <p:txBody>
          <a:bodyPr/>
          <a:lstStyle/>
          <a:p>
            <a:fld id="{63B79EB9-44A4-4195-A8F1-E01CABAAE376}" type="slidenum">
              <a:rPr lang="en-GB" smtClean="0"/>
              <a:pPr/>
              <a:t>3</a:t>
            </a:fld>
            <a:endParaRPr lang="en-GB" dirty="0"/>
          </a:p>
        </p:txBody>
      </p:sp>
    </p:spTree>
    <p:extLst>
      <p:ext uri="{BB962C8B-B14F-4D97-AF65-F5344CB8AC3E}">
        <p14:creationId xmlns:p14="http://schemas.microsoft.com/office/powerpoint/2010/main" val="3897206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3B9341-6BE0-4915-AD1F-50A270B681F9}"/>
              </a:ext>
            </a:extLst>
          </p:cNvPr>
          <p:cNvSpPr>
            <a:spLocks noGrp="1"/>
          </p:cNvSpPr>
          <p:nvPr>
            <p:ph type="title"/>
          </p:nvPr>
        </p:nvSpPr>
        <p:spPr/>
        <p:txBody>
          <a:bodyPr/>
          <a:lstStyle/>
          <a:p>
            <a:r>
              <a:rPr lang="en-GB" dirty="0"/>
              <a:t>CORS Functionality </a:t>
            </a:r>
            <a:r>
              <a:rPr lang="en-GB" dirty="0" err="1"/>
              <a:t>ABuse</a:t>
            </a:r>
            <a:r>
              <a:rPr lang="en-GB" dirty="0"/>
              <a:t> </a:t>
            </a:r>
          </a:p>
        </p:txBody>
      </p:sp>
      <p:sp>
        <p:nvSpPr>
          <p:cNvPr id="8" name="Content Placeholder 7">
            <a:extLst>
              <a:ext uri="{FF2B5EF4-FFF2-40B4-BE49-F238E27FC236}">
                <a16:creationId xmlns:a16="http://schemas.microsoft.com/office/drawing/2014/main" id="{46335351-ABE3-4DDA-965B-E2DE9B6FB5A4}"/>
              </a:ext>
            </a:extLst>
          </p:cNvPr>
          <p:cNvSpPr>
            <a:spLocks noGrp="1"/>
          </p:cNvSpPr>
          <p:nvPr>
            <p:ph sz="quarter" idx="20"/>
          </p:nvPr>
        </p:nvSpPr>
        <p:spPr/>
        <p:txBody>
          <a:bodyPr/>
          <a:lstStyle/>
          <a:p>
            <a:pPr algn="l">
              <a:buFont typeface="Arial" panose="020B0604020202020204" pitchFamily="34" charset="0"/>
              <a:buChar char="•"/>
            </a:pPr>
            <a:r>
              <a:rPr lang="en-US" sz="1200" dirty="0" err="1"/>
              <a:t>WebInspect</a:t>
            </a:r>
            <a:r>
              <a:rPr lang="en-US" sz="1200" dirty="0"/>
              <a:t> has detected the target application supports “Origin: null” for CORS requests, making it vulnerable to CORS attacks.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Cross-Origin Resource Sharing, commonly referred to as CORS, is a technology that allows a domain to define a policy for its resources to be accessed by a web page hosted on a different domain using cross domain XML HTTP Requests (XHR). Historically, the browser restricts cross domain XHR requests to abide by the same origin policy. At its basic form, the same origin policy sets the script execution scope to the resources available on the current domain and prohibits any communication to domains outside this scope. Therefore, execution and incorporation of remote methods and functions hosted on domains outside of the current domain are effectively prohibited. While CORS is supported on all major browsers, it also requires that the domain correctly defines the CORS policy in order to have its resources shared with another domain. These restrictions are managed by access policies typically included in specialized response headers, such as: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Access-Control-Allow-Origin</a:t>
            </a: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Access-Control-Allow-Headers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Access-Control-Allow-Methods</a:t>
            </a:r>
          </a:p>
          <a:p>
            <a:pPr algn="l">
              <a:buFont typeface="Arial" panose="020B0604020202020204" pitchFamily="34" charset="0"/>
              <a:buChar char="•"/>
            </a:pPr>
            <a:endParaRPr lang="en-US" sz="1200" dirty="0"/>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In this instance, the Access-Control-Allow-Origin header is set to "null" as seen in the pre-flight response. This makes the target application vulnerable to CORS attacks. Sandboxed documents and various URI scheme such as data: or file: have their 'Origin' defined as ‘null’. Thus, any malicious user can easily obtain "Origin: null" can be easily obtained by any malicious user by simply enclosing the malicious CORS request from within an </a:t>
            </a:r>
            <a:r>
              <a:rPr lang="en-US" sz="1200" dirty="0" err="1"/>
              <a:t>iframe</a:t>
            </a:r>
            <a:r>
              <a:rPr lang="en-US" sz="1200" dirty="0"/>
              <a:t> and using the sandbox attribute.</a:t>
            </a:r>
          </a:p>
          <a:p>
            <a:pPr algn="l">
              <a:buFont typeface="Arial" panose="020B0604020202020204" pitchFamily="34" charset="0"/>
              <a:buChar char="•"/>
            </a:pPr>
            <a:endParaRPr lang="en-US" sz="1200" dirty="0"/>
          </a:p>
        </p:txBody>
      </p:sp>
      <p:sp>
        <p:nvSpPr>
          <p:cNvPr id="5" name="Slide Number Placeholder 4">
            <a:extLst>
              <a:ext uri="{FF2B5EF4-FFF2-40B4-BE49-F238E27FC236}">
                <a16:creationId xmlns:a16="http://schemas.microsoft.com/office/drawing/2014/main" id="{28C59915-D37B-45A3-A893-A02745D03A37}"/>
              </a:ext>
            </a:extLst>
          </p:cNvPr>
          <p:cNvSpPr>
            <a:spLocks noGrp="1"/>
          </p:cNvSpPr>
          <p:nvPr>
            <p:ph type="sldNum" sz="quarter" idx="23"/>
          </p:nvPr>
        </p:nvSpPr>
        <p:spPr/>
        <p:txBody>
          <a:bodyPr/>
          <a:lstStyle/>
          <a:p>
            <a:fld id="{63B79EB9-44A4-4195-A8F1-E01CABAAE376}" type="slidenum">
              <a:rPr lang="en-GB" smtClean="0"/>
              <a:pPr/>
              <a:t>4</a:t>
            </a:fld>
            <a:endParaRPr lang="en-GB" dirty="0"/>
          </a:p>
        </p:txBody>
      </p:sp>
    </p:spTree>
    <p:extLst>
      <p:ext uri="{BB962C8B-B14F-4D97-AF65-F5344CB8AC3E}">
        <p14:creationId xmlns:p14="http://schemas.microsoft.com/office/powerpoint/2010/main" val="393292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C59915-D37B-45A3-A893-A02745D03A37}"/>
              </a:ext>
            </a:extLst>
          </p:cNvPr>
          <p:cNvSpPr>
            <a:spLocks noGrp="1"/>
          </p:cNvSpPr>
          <p:nvPr>
            <p:ph type="sldNum" sz="quarter" idx="23"/>
          </p:nvPr>
        </p:nvSpPr>
        <p:spPr/>
        <p:txBody>
          <a:bodyPr/>
          <a:lstStyle/>
          <a:p>
            <a:fld id="{63B79EB9-44A4-4195-A8F1-E01CABAAE376}" type="slidenum">
              <a:rPr lang="en-GB" smtClean="0"/>
              <a:pPr/>
              <a:t>5</a:t>
            </a:fld>
            <a:endParaRPr lang="en-GB" dirty="0"/>
          </a:p>
        </p:txBody>
      </p:sp>
      <p:pic>
        <p:nvPicPr>
          <p:cNvPr id="3" name="Picture 2">
            <a:extLst>
              <a:ext uri="{FF2B5EF4-FFF2-40B4-BE49-F238E27FC236}">
                <a16:creationId xmlns:a16="http://schemas.microsoft.com/office/drawing/2014/main" id="{85CA9F6A-52EA-2C0A-5A2E-F074509212BC}"/>
              </a:ext>
            </a:extLst>
          </p:cNvPr>
          <p:cNvPicPr>
            <a:picLocks noChangeAspect="1"/>
          </p:cNvPicPr>
          <p:nvPr/>
        </p:nvPicPr>
        <p:blipFill>
          <a:blip r:embed="rId2"/>
          <a:stretch>
            <a:fillRect/>
          </a:stretch>
        </p:blipFill>
        <p:spPr>
          <a:xfrm>
            <a:off x="532660" y="388599"/>
            <a:ext cx="10724225" cy="6317897"/>
          </a:xfrm>
          <a:prstGeom prst="rect">
            <a:avLst/>
          </a:prstGeom>
        </p:spPr>
      </p:pic>
    </p:spTree>
    <p:extLst>
      <p:ext uri="{BB962C8B-B14F-4D97-AF65-F5344CB8AC3E}">
        <p14:creationId xmlns:p14="http://schemas.microsoft.com/office/powerpoint/2010/main" val="2805026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37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0.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11.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12.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3.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4.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5.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16.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7.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8.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19.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20.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21.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22.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3.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24.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5.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6.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7.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8.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9.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3.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30.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31.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4.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5.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6.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7.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8.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9.xml><?xml version="1.0" encoding="utf-8"?>
<p:tagLst xmlns:a="http://schemas.openxmlformats.org/drawingml/2006/main" xmlns:r="http://schemas.openxmlformats.org/officeDocument/2006/relationships" xmlns:p="http://schemas.openxmlformats.org/presentationml/2006/main">
  <p:tag name="INSERT" val="20210128091138469"/>
</p:tagLst>
</file>

<file path=ppt/theme/theme1.xml><?xml version="1.0" encoding="utf-8"?>
<a:theme xmlns:a="http://schemas.openxmlformats.org/drawingml/2006/main" name="Travelport Brand Theme_February 2021_V2">
  <a:themeElements>
    <a:clrScheme name="Custom 2">
      <a:dk1>
        <a:srgbClr val="FFFFFF"/>
      </a:dk1>
      <a:lt1>
        <a:srgbClr val="0A121A"/>
      </a:lt1>
      <a:dk2>
        <a:srgbClr val="F7E4CB"/>
      </a:dk2>
      <a:lt2>
        <a:srgbClr val="4E6659"/>
      </a:lt2>
      <a:accent1>
        <a:srgbClr val="FF5E6E"/>
      </a:accent1>
      <a:accent2>
        <a:srgbClr val="4E6659"/>
      </a:accent2>
      <a:accent3>
        <a:srgbClr val="F898A2"/>
      </a:accent3>
      <a:accent4>
        <a:srgbClr val="8E9890"/>
      </a:accent4>
      <a:accent5>
        <a:srgbClr val="F2E6D9"/>
      </a:accent5>
      <a:accent6>
        <a:srgbClr val="BBC1BC"/>
      </a:accent6>
      <a:hlink>
        <a:srgbClr val="FF5E6F"/>
      </a:hlink>
      <a:folHlink>
        <a:srgbClr val="F898A2"/>
      </a:folHlink>
    </a:clrScheme>
    <a:fontScheme name="Custom 1">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vert="horz" lIns="180000" tIns="180000" rIns="180000" bIns="180000" rtlCol="0">
        <a:noAutofit/>
      </a:bodyPr>
      <a:lstStyle>
        <a:defPPr algn="l">
          <a:defRPr smtClean="0"/>
        </a:defPPr>
      </a:lstStyle>
    </a:txDef>
  </a:objectDefaults>
  <a:extraClrSchemeLst/>
  <a:extLst>
    <a:ext uri="{05A4C25C-085E-4340-85A3-A5531E510DB2}">
      <thm15:themeFamily xmlns:thm15="http://schemas.microsoft.com/office/thememl/2012/main" name="Travelport New Template_V2_12_02" id="{B1C19C1F-AD5B-C640-8122-03E86563E950}" vid="{062EC399-CFB1-BA42-8ACC-6EFF6AD3E2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item1.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1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1.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12.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13.xml><?xml version="1.0" encoding="utf-8"?>
<pd:PersonalizationDefinition xmlns:pd="Strauss.PersonalizationDefinition" name="">
  <pd:DataReferenceList/>
  <pd:ComponentReferencePD name="TRAVELPORT_SYMBOL_RGB_Sand" desc="" uid="" type="Image" referenceId="4fed66f7-249f-40fc-af38-c7345a0dae9b"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14.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15.xml><?xml version="1.0" encoding="utf-8"?>
<pd:PersonalizationDefinition xmlns:pd="Strauss.PersonalizationDefinition" name="">
  <pd:DataReferenceList/>
  <pd:ComponentReferencePD name="Travelport Shared Logo" desc="" uid="" type="Image" referenceId="b7b2d99f-966f-4072-9642-8905a2c0c910" keepsourceformat="True" updateMode="Automatic" componentContentId="6f2d33cc-85bf-4d6c-84bf-4a87be75deea" componentMajorVersion="-1" componentMinorVersion="-1" componentVersionId="Latest">
    <pd:DataReferenceList/>
    <pd:DataReferenceMappingList/>
    <pd:ExtensionList>
      <pd:LatestVersionId>266bc8b7-29d0-45a7-8385-34104e484d3a</pd:LatestVersionId>
      <pd:NeedReloadImage>False</pd:NeedReloadImage>
      <pd:ObjectType>Resource</pd:ObjectType>
      <pd:PlaceholderStyle DefaultHeight="67.72063" DefaultWidth="226.0613"/>
    </pd:ExtensionList>
    <pd:TransferredItemList/>
  </pd:ComponentReferencePD>
</pd:PersonalizationDefinition>
</file>

<file path=customXml/item16.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8.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9.xml><?xml version="1.0" encoding="utf-8"?>
<ct:contentTypeSchema xmlns:ct="http://schemas.microsoft.com/office/2006/metadata/contentType" xmlns:ma="http://schemas.microsoft.com/office/2006/metadata/properties/metaAttributes" ct:_="" ma:_="" ma:contentTypeName="Document" ma:contentTypeID="0x0101006BAD28AC54C92D4B9F2CEA6F43EA645B" ma:contentTypeVersion="14" ma:contentTypeDescription="Create a new document." ma:contentTypeScope="" ma:versionID="8877787fc2aa164f91b617c6e6bb387e">
  <xsd:schema xmlns:xsd="http://www.w3.org/2001/XMLSchema" xmlns:xs="http://www.w3.org/2001/XMLSchema" xmlns:p="http://schemas.microsoft.com/office/2006/metadata/properties" xmlns:ns2="4c64962d-7a6c-475c-81fe-d5128e88361a" xmlns:ns3="898c6425-a8cc-4a06-9587-bddb040cb40c" targetNamespace="http://schemas.microsoft.com/office/2006/metadata/properties" ma:root="true" ma:fieldsID="71f995bae642c234d9470ef4b448ad5b" ns2:_="" ns3:_="">
    <xsd:import namespace="4c64962d-7a6c-475c-81fe-d5128e88361a"/>
    <xsd:import namespace="898c6425-a8cc-4a06-9587-bddb040cb40c"/>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2:MediaServiceDateTaken" minOccurs="0"/>
                <xsd:element ref="ns2:MediaServiceLocation" minOccurs="0"/>
                <xsd:element ref="ns3:SharedWithDetails" minOccurs="0"/>
                <xsd:element ref="ns2:MediaServiceOCR" minOccurs="0"/>
                <xsd:element ref="ns2:MediaServiceEventHashCode" minOccurs="0"/>
                <xsd:element ref="ns2:MediaServiceGenerationTime" minOccurs="0"/>
                <xsd:element ref="ns2:Category"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64962d-7a6c-475c-81fe-d5128e88361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ategory" ma:index="18" nillable="true" ma:displayName="Category" ma:default="Interface" ma:format="Dropdown" ma:internalName="Category">
      <xsd:simpleType>
        <xsd:restriction base="dms:Choice">
          <xsd:enumeration value="General"/>
          <xsd:enumeration value="Interface"/>
          <xsd:enumeration value="Map Interfaces"/>
          <xsd:enumeration value="Product Themes"/>
          <xsd:enumeration value="Product Attributes"/>
          <xsd:enumeration value="Locations (Maps and Lists)"/>
          <xsd:enumeration value="Messaging"/>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8c6425-a8cc-4a06-9587-bddb040cb40c"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4c64962d-7a6c-475c-81fe-d5128e88361a">Interface</Category>
  </documentManagement>
</p:properties>
</file>

<file path=customXml/item20.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21.xml><?xml version="1.0" encoding="utf-8"?>
<Image UniqueId="76915abc-fb28-42e8-8d70-07071c311b06" Name="Picture 7" ContentType="image/png" MajorVersion="0" MinorVersion="1" IsDirty="True" GraphicType="" Uri="image/png" FromObjectId="6f2d33cc-85bf-4d6c-84bf-4a87be75deea" FromMajorVersion="0" FromMinorVersion="1"/>
</file>

<file path=customXml/item2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3.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24.xml><?xml version="1.0" encoding="utf-8"?>
<pd:PersonalizationDefinition xmlns:pd="Strauss.PersonalizationDefinition" name="">
  <pd:DataReferenceList/>
  <pd:ComponentReferencePD name="TRAVELPORT_SYMBOL_RGB_Black" desc="" uid="" type="Image" referenceId="48ca1e06-251d-4ce1-9007-74b93fd1c6fb"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6.xml><?xml version="1.0" encoding="utf-8"?>
<pd:PersonalizationDefinition xmlns:pd="Strauss.PersonalizationDefinition" name="">
  <pd:DataReferenceList/>
  <pd:ComponentReferencePD name="TRAVELPORT_SYMBOL_RGB_Black" desc="" uid="" type="Image" referenceId="e565eec8-230d-4b76-a98b-12d88b36bd3c"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8.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9.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3.xml><?xml version="1.0" encoding="utf-8"?>
<pd:PersonalizationDefinition xmlns:pd="Strauss.PersonalizationDefinition" name="">
  <pd:DataReferenceList/>
  <pd:ComponentReferencePD name="TRAVELPORT_SYMBOL_RGB_Black" desc="" uid="" type="Image" referenceId="48ca1e06-251d-4ce1-9007-74b93fd1c6fb"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3.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4.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35.xml><?xml version="1.0" encoding="utf-8"?>
<pd:PersonalizationDefinition xmlns:pd="Strauss.PersonalizationDefinition" name="">
  <pd:DataReferenceList/>
  <pd:ComponentReferencePD name="TRAVELPORT_SYMBOL_RGB_Black" desc="" uid="" type="Image" referenceId="2c97bc88-b814-4751-8646-5bda2a5a5bfd"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6.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3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8.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9.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40.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1.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2.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3.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4.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5.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6.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7.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8.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1.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3.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6.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8.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1.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3.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6.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7.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8.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70.xml><?xml version="1.0" encoding="utf-8"?>
<TemplateEditing>
  <RootElementId>a1712096-d95c-4a62-812d-36a1299f56dd</RootElementId>
  <TenantOrigin>travelport</TenantOrigin>
</TemplateEditing>
</file>

<file path=customXml/item71.xml><?xml version="1.0" encoding="utf-8"?>
<DataSourceMapping>
  <Id>3e86ec5c-e246-478c-b2e8-f43b9a7a4bd6</Id>
  <Name>AD_HOC_MAPPING</Name>
  <TargetDataSource>9c0efe21-4f46-4cff-9340-4e2f59a2f87d</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DesignTimeProperties/>
</DataSourceMapping>
</file>

<file path=customXml/item72.xml><?xml version="1.0" encoding="utf-8"?>
<VariableListDefinition name="System" displayName="System" id="37724b18-f16f-4b4b-b2bf-3ddce5e591d4" isdomainofvalue="False" dataSourceId="ff254941-e02e-4911-9b3c-9a23ea460594"/>
</file>

<file path=customXml/item73.xml><?xml version="1.0" encoding="utf-8"?>
<DataSourceInfo>
  <Id>ff254941-e02e-4911-9b3c-9a23ea460594</Id>
  <MajorVersion>0</MajorVersion>
  <MinorVersion>1</MinorVersion>
  <DataSourceType>System</DataSourceType>
  <Name>System</Name>
  <Description/>
  <Filter/>
  <DataFields/>
</DataSourceInfo>
</file>

<file path=customXml/item74.xml><?xml version="1.0" encoding="utf-8"?>
<DataSourceInfo>
  <Id>9c0efe21-4f46-4cff-9340-4e2f59a2f87d</Id>
  <MajorVersion>0</MajorVersion>
  <MinorVersion>1</MinorVersion>
  <DataSourceType>Ad_Hoc</DataSourceType>
  <Name>AD_HOC</Name>
  <Description/>
  <Filter/>
  <DataFields/>
</DataSourceInfo>
</file>

<file path=customXml/item75.xml><?xml version="1.0" encoding="utf-8"?>
<DataSourceMapping>
  <Id>c776e309-45a5-4d90-b935-0fd2ee9cfaa1</Id>
  <Name/>
  <TargetDataSource>103</TargetDataSource>
  <SourceType/>
  <IsReadOnly>false</IsReadOnly>
  <SalesforceOrganizationId>00000000-0000-0000-0000-000000000000</SalesforceOrganizationId>
  <SalesforceOrganizationName/>
  <SalesforceApiVersion/>
  <Properties/>
  <RawMappings/>
  <DesignTimeProperties/>
</DataSourceMapping>
</file>

<file path=customXml/item76.xml><?xml version="1.0" encoding="utf-8"?>
<SourceDataModel Name="AD_HOC" TargetDataSourceId="9c0efe21-4f46-4cff-9340-4e2f59a2f87d"/>
</file>

<file path=customXml/item77.xml><?xml version="1.0" encoding="utf-8"?>
<VariableListCustXmlRels>
  <VariableListCustXmlRel variableListName="AD_HOC">
    <VariableListDefCustXmlId>{E2D2D10A-8FB7-45FB-B914-2E420DB5F793}</VariableListDefCustXmlId>
    <LibraryMetadataCustXmlId>{E5DD4021-4B35-4C80-AE81-A7A444C55BE4}</LibraryMetadataCustXmlId>
    <DataSourceInfoCustXmlId>{53EE878D-7DB0-485E-AF92-A48DCDDF9913}</DataSourceInfoCustXmlId>
    <DataSourceMappingCustXmlId>{3E31B2C8-B1EA-489B-B381-4C87FA5D354B}</DataSourceMappingCustXmlId>
    <SdmcCustXmlId>{E3CA2482-2977-4852-970C-A8AADBDB8081}</SdmcCustXmlId>
  </VariableListCustXmlRel>
  <VariableListCustXmlRel variableListName="Computed">
    <VariableListDefCustXmlId>{7BCD1BEC-788C-4647-B545-4A5CAF42F51D}</VariableListDefCustXmlId>
    <LibraryMetadataCustXmlId>{2CEFABE0-5C52-4070-BA1B-3EC649C677AA}</LibraryMetadataCustXmlId>
    <DataSourceInfoCustXmlId>{DC051845-9198-45A5-96B5-7DE64D38EDA1}</DataSourceInfoCustXmlId>
    <DataSourceMappingCustXmlId>{E55A9701-3F0D-4636-94FC-2BB3E8AD9A41}</DataSourceMappingCustXmlId>
  </VariableListCustXmlRel>
  <VariableListCustXmlRel variableListName="System">
    <VariableListDefCustXmlId>{AF26F4F8-202E-4A08-A83F-87DDEA80FF98}</VariableListDefCustXmlId>
    <LibraryMetadataCustXmlId>{C2A6BA94-F886-4244-B06E-C586D696EB22}</LibraryMetadataCustXmlId>
    <DataSourceInfoCustXmlId>{6A2EB1AB-B4BC-4E26-B604-A5AEE015101D}</DataSourceInfoCustXmlId>
    <DataSourceMappingCustXmlId>{02288DB7-3140-4D70-BA1A-6942EA66FF99}</DataSourceMappingCustXmlId>
  </VariableListCustXmlRel>
  <VariableListCustXmlRel variableListName="SectionSelectionDs">
    <VariableListDefCustXmlId>{21E6AECE-A2DC-4E2C-929D-CFAE0CED5142}</VariableListDefCustXmlId>
    <LibraryMetadataCustXmlId>{085A9C5D-CE4F-4DD7-8A87-955B8626725C}</LibraryMetadataCustXmlId>
    <DataSourceInfoCustXmlId>{3A4B9D9A-BAF0-48DA-A85D-BDC494835677}</DataSourceInfoCustXmlId>
    <DataSourceMappingCustXmlId>{971A0F22-A62E-46EB-9D41-6614C655434D}</DataSourceMappingCustXmlId>
  </VariableListCustXmlRel>
</VariableListCustXmlRels>
</file>

<file path=customXml/item78.xml><?xml version="1.0" encoding="utf-8"?>
<VariableList UniqueId="81fe015c-b775-47e7-8036-d86fe8f53528" Name="Computed" ContentType="XML" MajorVersion="0" MinorVersion="1" isLocalCopy="False" IsBaseObject="False" DataSourceId="1448d872-6fc0-46b3-a0ad-45e13d39f373" DataSourceMajorVersion="0" DataSourceMinorVersion="1"/>
</file>

<file path=customXml/item79.xml><?xml version="1.0" encoding="utf-8"?>
<VariableListDefinition name="AD_HOC" displayName="AD_HOC" id="11d3d1b7-5fa2-4874-bfb0-e9922133147a" isdomainofvalue="False" dataSourceId="9c0efe21-4f46-4cff-9340-4e2f59a2f87d"/>
</file>

<file path=customXml/item8.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80.xml><?xml version="1.0" encoding="utf-8"?>
<VariableList UniqueId="26b265ab-eb85-4771-a432-2acd0877790c" Name="SectionSelectionDs" ContentType="XML" MajorVersion="0" MinorVersion="1" isLocalCopy="False" IsBaseObject="False" DataSourceId="103" DataSourceMajorVersion="1" DataSourceMinorVersion="0"/>
</file>

<file path=customXml/item81.xml><?xml version="1.0" encoding="utf-8"?>
<AllExternalAdhocVariableMappings/>
</file>

<file path=customXml/item82.xml><?xml version="1.0" encoding="utf-8"?>
<DataSourceMapping>
  <Id>cdb0bbd9-a8cc-4c94-b588-bb7646625fcd</Id>
  <Name>EXPRESSION_VARIABLE_MAPPING</Name>
  <TargetDataSource>ff254941-e02e-4911-9b3c-9a23ea460594</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83.xml><?xml version="1.0" encoding="utf-8"?>
<DataSourceMapping>
  <Id>e0a51ecb-831d-4aa0-b9ac-12dc57123de2</Id>
  <Name>EXPRESSION_VARIABLE_MAPPING</Name>
  <TargetDataSource>1448d872-6fc0-46b3-a0ad-45e13d39f373</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84.xml><?xml version="1.0" encoding="utf-8"?>
<VariableListDefinition name="Computed" displayName="Computed" id="81fe015c-b775-47e7-8036-d86fe8f53528" isdomainofvalue="False" dataSourceId="1448d872-6fc0-46b3-a0ad-45e13d39f373"/>
</file>

<file path=customXml/item85.xml><?xml version="1.0" encoding="utf-8"?>
<VariableListDefinition name="SectionSelectionDs" displayName="SectionSelectionDs" id="26b265ab-eb85-4771-a432-2acd0877790c" isdomainofvalue="False" dataSourceId="103">
  <Variable name="SectionSelector" type="TABLE" dataFieldId="200" isRepeatingTable="True">
    <Variable name="SectionId" type="STRING" dataFieldId="300"/>
    <Variable name="Include" type="BOOL" dataFieldId="301"/>
    <Variable name="Index" type="INTEGER" dataFieldId="302"/>
    <Variable name="SelectorId" type="STRING" dataFieldId="303"/>
  </Variable>
</VariableListDefinition>
</file>

<file path=customXml/item86.xml><?xml version="1.0" encoding="utf-8"?>
<VariableList UniqueId="11d3d1b7-5fa2-4874-bfb0-e9922133147a" Name="AD_HOC" ContentType="XML" MajorVersion="0" MinorVersion="1" isLocalCopy="False" IsBaseObject="False" DataSourceId="9c0efe21-4f46-4cff-9340-4e2f59a2f87d" DataSourceMajorVersion="0" DataSourceMinorVersion="1"/>
</file>

<file path=customXml/item87.xml><?xml version="1.0" encoding="utf-8"?>
<DataSourceInfo>
  <Id>1448d872-6fc0-46b3-a0ad-45e13d39f373</Id>
  <MajorVersion>0</MajorVersion>
  <MinorVersion>1</MinorVersion>
  <DataSourceType>Expression</DataSourceType>
  <Name>Computed</Name>
  <Description/>
  <Filter/>
  <DataFields/>
</DataSourceInfo>
</file>

<file path=customXml/item88.xml><?xml version="1.0" encoding="utf-8"?>
<Presentation UniqueId="a1712096-d95c-4a62-812d-36a1299f56dd" MajorVersion="1" MinorVersion="0"/>
</file>

<file path=customXml/item89.xml><?xml version="1.0" encoding="utf-8"?>
<DataSourceInfo>
  <Id>103</Id>
  <MajorVersion>1</MajorVersion>
  <MinorVersion>0</MinorVersion>
  <DataSourceType>SectionSelectionInfo</DataSourceType>
  <Name>SectionSelectionDs</Name>
  <Description>Internal data source used for selecting/re-ordering ppt 2010 sections in requesters</Description>
  <Filter/>
  <DataFields>
    <TableInfo>
      <Id>200</Id>
      <Name>SectionSelector</Name>
      <Description/>
      <ExpressionString/>
      <FieldType>SectionSelector</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SectionSelector</OriginalName>
      <ValidationMessage/>
      <FieldInfo>
        <Id>300</Id>
        <Name>SectionId</Name>
        <Description/>
        <ExpressionString/>
        <FieldType>System.String</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SectionId</OriginalName>
        <ValidationMessage/>
      </FieldInfo>
      <FieldInfo>
        <Id>301</Id>
        <Name>Include</Name>
        <Description/>
        <ExpressionString/>
        <FieldType>System.Boolean</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Include</OriginalName>
        <ValidationMessage/>
      </FieldInfo>
      <FieldInfo>
        <Id>302</Id>
        <Name>Index</Name>
        <Description/>
        <ExpressionString/>
        <FieldType>System.Int32</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Index</OriginalName>
        <ValidationMessage/>
      </FieldInfo>
      <FieldInfo>
        <Id>303</Id>
        <Name>SelectorId</Name>
        <Description/>
        <ExpressionString/>
        <FieldType>System.String</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SelectorId</OriginalName>
        <ValidationMessage/>
      </FieldInfo>
    </TableInfo>
  </DataFields>
</DataSourceInfo>
</file>

<file path=customXml/item9.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90.xml><?xml version="1.0" encoding="utf-8"?>
<VariableList UniqueId="37724b18-f16f-4b4b-b2bf-3ddce5e591d4" Name="System" ContentType="XML" MajorVersion="0" MinorVersion="1" isLocalCopy="False" IsBaseObject="False" DataSourceId="ff254941-e02e-4911-9b3c-9a23ea460594" DataSourceMajorVersion="0" DataSourceMinorVersion="1"/>
</file>

<file path=customXml/itemProps1.xml><?xml version="1.0" encoding="utf-8"?>
<ds:datastoreItem xmlns:ds="http://schemas.openxmlformats.org/officeDocument/2006/customXml" ds:itemID="{3E5B427B-53D9-407F-8C09-62BDD2FBFDF6}">
  <ds:schemaRefs>
    <ds:schemaRef ds:uri="Strauss.PersonalizationDefinition"/>
  </ds:schemaRefs>
</ds:datastoreItem>
</file>

<file path=customXml/itemProps10.xml><?xml version="1.0" encoding="utf-8"?>
<ds:datastoreItem xmlns:ds="http://schemas.openxmlformats.org/officeDocument/2006/customXml" ds:itemID="{E7A2793B-F929-4EA8-AAA8-F5B8048C1B15}">
  <ds:schemaRefs>
    <ds:schemaRef ds:uri="Strauss.PersonalizationDefinition"/>
  </ds:schemaRefs>
</ds:datastoreItem>
</file>

<file path=customXml/itemProps11.xml><?xml version="1.0" encoding="utf-8"?>
<ds:datastoreItem xmlns:ds="http://schemas.openxmlformats.org/officeDocument/2006/customXml" ds:itemID="{9BD2084F-BE0D-4025-ACC5-89E379737093}">
  <ds:schemaRefs>
    <ds:schemaRef ds:uri="Strauss.PersonalizationDefinition"/>
  </ds:schemaRefs>
</ds:datastoreItem>
</file>

<file path=customXml/itemProps12.xml><?xml version="1.0" encoding="utf-8"?>
<ds:datastoreItem xmlns:ds="http://schemas.openxmlformats.org/officeDocument/2006/customXml" ds:itemID="{F5744BFC-26FF-4926-B12F-2D6187B07A6D}">
  <ds:schemaRefs>
    <ds:schemaRef ds:uri="Strauss.PersonalizationDefinition"/>
  </ds:schemaRefs>
</ds:datastoreItem>
</file>

<file path=customXml/itemProps13.xml><?xml version="1.0" encoding="utf-8"?>
<ds:datastoreItem xmlns:ds="http://schemas.openxmlformats.org/officeDocument/2006/customXml" ds:itemID="{3D730270-141B-4C9F-83B4-C67DAF5E10A2}">
  <ds:schemaRefs>
    <ds:schemaRef ds:uri="Strauss.PersonalizationDefinition"/>
  </ds:schemaRefs>
</ds:datastoreItem>
</file>

<file path=customXml/itemProps14.xml><?xml version="1.0" encoding="utf-8"?>
<ds:datastoreItem xmlns:ds="http://schemas.openxmlformats.org/officeDocument/2006/customXml" ds:itemID="{C7357271-BEAC-462F-ADA7-886237FD95AF}">
  <ds:schemaRefs>
    <ds:schemaRef ds:uri="Strauss.PersonalizationDefinition"/>
  </ds:schemaRefs>
</ds:datastoreItem>
</file>

<file path=customXml/itemProps15.xml><?xml version="1.0" encoding="utf-8"?>
<ds:datastoreItem xmlns:ds="http://schemas.openxmlformats.org/officeDocument/2006/customXml" ds:itemID="{9ED89F41-6478-4B7A-854E-5D452B0A0055}">
  <ds:schemaRefs>
    <ds:schemaRef ds:uri="Strauss.PersonalizationDefinition"/>
  </ds:schemaRefs>
</ds:datastoreItem>
</file>

<file path=customXml/itemProps16.xml><?xml version="1.0" encoding="utf-8"?>
<ds:datastoreItem xmlns:ds="http://schemas.openxmlformats.org/officeDocument/2006/customXml" ds:itemID="{14E1A3A4-54B1-44AC-A43A-1DBB4815E7BA}">
  <ds:schemaRefs>
    <ds:schemaRef ds:uri="Strauss.PersonalizationDefinition"/>
  </ds:schemaRefs>
</ds:datastoreItem>
</file>

<file path=customXml/itemProps17.xml><?xml version="1.0" encoding="utf-8"?>
<ds:datastoreItem xmlns:ds="http://schemas.openxmlformats.org/officeDocument/2006/customXml" ds:itemID="{E584D0A1-0C2D-4FB8-8581-668045011177}">
  <ds:schemaRefs>
    <ds:schemaRef ds:uri="Strauss.PersonalizationDefinition"/>
  </ds:schemaRefs>
</ds:datastoreItem>
</file>

<file path=customXml/itemProps18.xml><?xml version="1.0" encoding="utf-8"?>
<ds:datastoreItem xmlns:ds="http://schemas.openxmlformats.org/officeDocument/2006/customXml" ds:itemID="{E581BBCA-1109-4E5A-891F-9BF2C18778F3}">
  <ds:schemaRefs>
    <ds:schemaRef ds:uri="Strauss.PersonalizationDefinition"/>
  </ds:schemaRefs>
</ds:datastoreItem>
</file>

<file path=customXml/itemProps19.xml><?xml version="1.0" encoding="utf-8"?>
<ds:datastoreItem xmlns:ds="http://schemas.openxmlformats.org/officeDocument/2006/customXml" ds:itemID="{05864A6B-99F2-475E-BFF6-CEB0DE8CC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64962d-7a6c-475c-81fe-d5128e88361a"/>
    <ds:schemaRef ds:uri="898c6425-a8cc-4a06-9587-bddb040cb4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93877-667C-4BBC-A5F4-89DEF2D4A3D0}">
  <ds:schemaRefs>
    <ds:schemaRef ds:uri="http://schemas.microsoft.com/office/2006/documentManagement/types"/>
    <ds:schemaRef ds:uri="http://schemas.microsoft.com/office/infopath/2007/PartnerControls"/>
    <ds:schemaRef ds:uri="0688f9d9-c6a5-4865-abba-b6df098bb854"/>
    <ds:schemaRef ds:uri="http://www.w3.org/XML/1998/namespace"/>
    <ds:schemaRef ds:uri="http://purl.org/dc/terms/"/>
    <ds:schemaRef ds:uri="http://schemas.microsoft.com/office/2006/metadata/properties"/>
    <ds:schemaRef ds:uri="http://purl.org/dc/elements/1.1/"/>
    <ds:schemaRef ds:uri="http://schemas.openxmlformats.org/package/2006/metadata/core-properties"/>
    <ds:schemaRef ds:uri="fb4bd37e-eeda-4294-bb3e-590a186e849d"/>
    <ds:schemaRef ds:uri="http://purl.org/dc/dcmitype/"/>
    <ds:schemaRef ds:uri="4c64962d-7a6c-475c-81fe-d5128e88361a"/>
  </ds:schemaRefs>
</ds:datastoreItem>
</file>

<file path=customXml/itemProps20.xml><?xml version="1.0" encoding="utf-8"?>
<ds:datastoreItem xmlns:ds="http://schemas.openxmlformats.org/officeDocument/2006/customXml" ds:itemID="{50397E05-F5B0-4DC5-9BDD-3EC2737EB0DD}">
  <ds:schemaRefs>
    <ds:schemaRef ds:uri="Strauss.PersonalizationDefinition"/>
  </ds:schemaRefs>
</ds:datastoreItem>
</file>

<file path=customXml/itemProps21.xml><?xml version="1.0" encoding="utf-8"?>
<ds:datastoreItem xmlns:ds="http://schemas.openxmlformats.org/officeDocument/2006/customXml" ds:itemID="{D6D90744-75B9-4CC2-BF3A-28FB1B5E3DDB}">
  <ds:schemaRefs/>
</ds:datastoreItem>
</file>

<file path=customXml/itemProps22.xml><?xml version="1.0" encoding="utf-8"?>
<ds:datastoreItem xmlns:ds="http://schemas.openxmlformats.org/officeDocument/2006/customXml" ds:itemID="{FC79D3F8-FFC4-4F8D-A65D-EE32AC8AFC02}">
  <ds:schemaRefs>
    <ds:schemaRef ds:uri="Strauss.PersonalizationDefinition"/>
  </ds:schemaRefs>
</ds:datastoreItem>
</file>

<file path=customXml/itemProps23.xml><?xml version="1.0" encoding="utf-8"?>
<ds:datastoreItem xmlns:ds="http://schemas.openxmlformats.org/officeDocument/2006/customXml" ds:itemID="{69A5D433-E9D0-4998-ACB1-91607B697E82}">
  <ds:schemaRefs>
    <ds:schemaRef ds:uri="Strauss.PersonalizationDefinition"/>
  </ds:schemaRefs>
</ds:datastoreItem>
</file>

<file path=customXml/itemProps24.xml><?xml version="1.0" encoding="utf-8"?>
<ds:datastoreItem xmlns:ds="http://schemas.openxmlformats.org/officeDocument/2006/customXml" ds:itemID="{59BC525A-2CBA-466C-98E3-3600A32E466C}">
  <ds:schemaRefs>
    <ds:schemaRef ds:uri="Strauss.PersonalizationDefinition"/>
  </ds:schemaRefs>
</ds:datastoreItem>
</file>

<file path=customXml/itemProps25.xml><?xml version="1.0" encoding="utf-8"?>
<ds:datastoreItem xmlns:ds="http://schemas.openxmlformats.org/officeDocument/2006/customXml" ds:itemID="{7C28BC66-FF67-4392-B0B5-4940ECDF88D2}">
  <ds:schemaRefs>
    <ds:schemaRef ds:uri="Strauss.PersonalizationDefinition"/>
  </ds:schemaRefs>
</ds:datastoreItem>
</file>

<file path=customXml/itemProps26.xml><?xml version="1.0" encoding="utf-8"?>
<ds:datastoreItem xmlns:ds="http://schemas.openxmlformats.org/officeDocument/2006/customXml" ds:itemID="{06EC3078-4666-4DB0-8DA1-12A40128CB24}">
  <ds:schemaRefs>
    <ds:schemaRef ds:uri="Strauss.PersonalizationDefinition"/>
  </ds:schemaRefs>
</ds:datastoreItem>
</file>

<file path=customXml/itemProps27.xml><?xml version="1.0" encoding="utf-8"?>
<ds:datastoreItem xmlns:ds="http://schemas.openxmlformats.org/officeDocument/2006/customXml" ds:itemID="{EA59CFCC-F256-44C5-91A8-1E7197F56993}">
  <ds:schemaRefs>
    <ds:schemaRef ds:uri="Strauss.PersonalizationDefinition"/>
  </ds:schemaRefs>
</ds:datastoreItem>
</file>

<file path=customXml/itemProps28.xml><?xml version="1.0" encoding="utf-8"?>
<ds:datastoreItem xmlns:ds="http://schemas.openxmlformats.org/officeDocument/2006/customXml" ds:itemID="{F931CE98-BBF0-49DB-8885-45A722B821AD}">
  <ds:schemaRefs>
    <ds:schemaRef ds:uri="Strauss.PersonalizationDefinition"/>
  </ds:schemaRefs>
</ds:datastoreItem>
</file>

<file path=customXml/itemProps29.xml><?xml version="1.0" encoding="utf-8"?>
<ds:datastoreItem xmlns:ds="http://schemas.openxmlformats.org/officeDocument/2006/customXml" ds:itemID="{9C14EEF1-B20A-42E5-849A-28ED121CE56B}">
  <ds:schemaRefs>
    <ds:schemaRef ds:uri="Strauss.PersonalizationDefinition"/>
  </ds:schemaRefs>
</ds:datastoreItem>
</file>

<file path=customXml/itemProps3.xml><?xml version="1.0" encoding="utf-8"?>
<ds:datastoreItem xmlns:ds="http://schemas.openxmlformats.org/officeDocument/2006/customXml" ds:itemID="{65E97294-679F-481F-AF44-B2F879B238B7}">
  <ds:schemaRefs>
    <ds:schemaRef ds:uri="Strauss.PersonalizationDefinition"/>
  </ds:schemaRefs>
</ds:datastoreItem>
</file>

<file path=customXml/itemProps30.xml><?xml version="1.0" encoding="utf-8"?>
<ds:datastoreItem xmlns:ds="http://schemas.openxmlformats.org/officeDocument/2006/customXml" ds:itemID="{0361ECB8-56F9-4B86-A6D5-882DE3CD00B1}">
  <ds:schemaRefs>
    <ds:schemaRef ds:uri="Strauss.PersonalizationDefinition"/>
  </ds:schemaRefs>
</ds:datastoreItem>
</file>

<file path=customXml/itemProps31.xml><?xml version="1.0" encoding="utf-8"?>
<ds:datastoreItem xmlns:ds="http://schemas.openxmlformats.org/officeDocument/2006/customXml" ds:itemID="{FCB5108F-2B54-41B4-9D1F-C80C2968F979}">
  <ds:schemaRefs>
    <ds:schemaRef ds:uri="http://schemas.microsoft.com/sharepoint/v3/contenttype/forms"/>
  </ds:schemaRefs>
</ds:datastoreItem>
</file>

<file path=customXml/itemProps32.xml><?xml version="1.0" encoding="utf-8"?>
<ds:datastoreItem xmlns:ds="http://schemas.openxmlformats.org/officeDocument/2006/customXml" ds:itemID="{3029FA19-3807-4DA2-9A91-71826DB16EFC}">
  <ds:schemaRefs>
    <ds:schemaRef ds:uri="Strauss.PersonalizationDefinition"/>
  </ds:schemaRefs>
</ds:datastoreItem>
</file>

<file path=customXml/itemProps33.xml><?xml version="1.0" encoding="utf-8"?>
<ds:datastoreItem xmlns:ds="http://schemas.openxmlformats.org/officeDocument/2006/customXml" ds:itemID="{2113673C-AE0F-480A-AF05-544D991D32D1}">
  <ds:schemaRefs>
    <ds:schemaRef ds:uri="Strauss.PersonalizationDefinition"/>
  </ds:schemaRefs>
</ds:datastoreItem>
</file>

<file path=customXml/itemProps34.xml><?xml version="1.0" encoding="utf-8"?>
<ds:datastoreItem xmlns:ds="http://schemas.openxmlformats.org/officeDocument/2006/customXml" ds:itemID="{68855F01-9EF8-4FF4-94BD-15323CBC2459}">
  <ds:schemaRefs>
    <ds:schemaRef ds:uri="Strauss.PersonalizationDefinition"/>
  </ds:schemaRefs>
</ds:datastoreItem>
</file>

<file path=customXml/itemProps35.xml><?xml version="1.0" encoding="utf-8"?>
<ds:datastoreItem xmlns:ds="http://schemas.openxmlformats.org/officeDocument/2006/customXml" ds:itemID="{3EE741A8-FCA0-44F8-B049-FD122685BFAE}">
  <ds:schemaRefs>
    <ds:schemaRef ds:uri="Strauss.PersonalizationDefinition"/>
  </ds:schemaRefs>
</ds:datastoreItem>
</file>

<file path=customXml/itemProps36.xml><?xml version="1.0" encoding="utf-8"?>
<ds:datastoreItem xmlns:ds="http://schemas.openxmlformats.org/officeDocument/2006/customXml" ds:itemID="{E6D55EF4-53AA-455C-913B-F1CF9D793AFA}">
  <ds:schemaRefs>
    <ds:schemaRef ds:uri="Strauss.PersonalizationDefinition"/>
  </ds:schemaRefs>
</ds:datastoreItem>
</file>

<file path=customXml/itemProps37.xml><?xml version="1.0" encoding="utf-8"?>
<ds:datastoreItem xmlns:ds="http://schemas.openxmlformats.org/officeDocument/2006/customXml" ds:itemID="{0EFE073E-C44C-49F4-8A51-68E330EC9742}">
  <ds:schemaRefs>
    <ds:schemaRef ds:uri="Strauss.PersonalizationDefinition"/>
  </ds:schemaRefs>
</ds:datastoreItem>
</file>

<file path=customXml/itemProps38.xml><?xml version="1.0" encoding="utf-8"?>
<ds:datastoreItem xmlns:ds="http://schemas.openxmlformats.org/officeDocument/2006/customXml" ds:itemID="{BFC131A0-818A-4D70-BE14-E36195316EB1}">
  <ds:schemaRefs>
    <ds:schemaRef ds:uri="Strauss.PersonalizationDefinition"/>
  </ds:schemaRefs>
</ds:datastoreItem>
</file>

<file path=customXml/itemProps39.xml><?xml version="1.0" encoding="utf-8"?>
<ds:datastoreItem xmlns:ds="http://schemas.openxmlformats.org/officeDocument/2006/customXml" ds:itemID="{9252ED06-4D81-47AE-B7CF-2EF20849503F}">
  <ds:schemaRefs>
    <ds:schemaRef ds:uri="Strauss.PersonalizationDefinition"/>
  </ds:schemaRefs>
</ds:datastoreItem>
</file>

<file path=customXml/itemProps4.xml><?xml version="1.0" encoding="utf-8"?>
<ds:datastoreItem xmlns:ds="http://schemas.openxmlformats.org/officeDocument/2006/customXml" ds:itemID="{06F9220E-0E44-4EDD-BE39-EEDB9D534532}">
  <ds:schemaRefs>
    <ds:schemaRef ds:uri="Strauss.PersonalizationDefinition"/>
  </ds:schemaRefs>
</ds:datastoreItem>
</file>

<file path=customXml/itemProps40.xml><?xml version="1.0" encoding="utf-8"?>
<ds:datastoreItem xmlns:ds="http://schemas.openxmlformats.org/officeDocument/2006/customXml" ds:itemID="{D7FA7396-A2E1-4EB6-804C-126BA749BD53}">
  <ds:schemaRefs>
    <ds:schemaRef ds:uri="Strauss.PersonalizationDefinition"/>
  </ds:schemaRefs>
</ds:datastoreItem>
</file>

<file path=customXml/itemProps41.xml><?xml version="1.0" encoding="utf-8"?>
<ds:datastoreItem xmlns:ds="http://schemas.openxmlformats.org/officeDocument/2006/customXml" ds:itemID="{1E7B00E2-6F6B-4975-A43B-DDA7EBDA9194}">
  <ds:schemaRefs>
    <ds:schemaRef ds:uri="Strauss.PersonalizationDefinition"/>
  </ds:schemaRefs>
</ds:datastoreItem>
</file>

<file path=customXml/itemProps42.xml><?xml version="1.0" encoding="utf-8"?>
<ds:datastoreItem xmlns:ds="http://schemas.openxmlformats.org/officeDocument/2006/customXml" ds:itemID="{7C701501-BE79-48D4-9957-C11827D510C7}">
  <ds:schemaRefs>
    <ds:schemaRef ds:uri="Strauss.PersonalizationDefinition"/>
  </ds:schemaRefs>
</ds:datastoreItem>
</file>

<file path=customXml/itemProps43.xml><?xml version="1.0" encoding="utf-8"?>
<ds:datastoreItem xmlns:ds="http://schemas.openxmlformats.org/officeDocument/2006/customXml" ds:itemID="{7023E30B-A52A-49F9-999F-26638FD82CA3}">
  <ds:schemaRefs>
    <ds:schemaRef ds:uri="Strauss.PersonalizationDefinition"/>
  </ds:schemaRefs>
</ds:datastoreItem>
</file>

<file path=customXml/itemProps44.xml><?xml version="1.0" encoding="utf-8"?>
<ds:datastoreItem xmlns:ds="http://schemas.openxmlformats.org/officeDocument/2006/customXml" ds:itemID="{AAA9DB04-A249-469C-ACA7-3C20266DA287}">
  <ds:schemaRefs>
    <ds:schemaRef ds:uri="Strauss.PersonalizationDefinition"/>
  </ds:schemaRefs>
</ds:datastoreItem>
</file>

<file path=customXml/itemProps45.xml><?xml version="1.0" encoding="utf-8"?>
<ds:datastoreItem xmlns:ds="http://schemas.openxmlformats.org/officeDocument/2006/customXml" ds:itemID="{1471BC26-9467-4B18-BADB-DC8160380069}">
  <ds:schemaRefs>
    <ds:schemaRef ds:uri="Strauss.PersonalizationDefinition"/>
  </ds:schemaRefs>
</ds:datastoreItem>
</file>

<file path=customXml/itemProps46.xml><?xml version="1.0" encoding="utf-8"?>
<ds:datastoreItem xmlns:ds="http://schemas.openxmlformats.org/officeDocument/2006/customXml" ds:itemID="{CD26D067-26E2-434F-B669-E8BEDBBD12E9}">
  <ds:schemaRefs>
    <ds:schemaRef ds:uri="Strauss.PersonalizationDefinition"/>
  </ds:schemaRefs>
</ds:datastoreItem>
</file>

<file path=customXml/itemProps47.xml><?xml version="1.0" encoding="utf-8"?>
<ds:datastoreItem xmlns:ds="http://schemas.openxmlformats.org/officeDocument/2006/customXml" ds:itemID="{9A413365-3EDD-4673-9C09-847E0F203A84}">
  <ds:schemaRefs>
    <ds:schemaRef ds:uri="Strauss.PersonalizationDefinition"/>
  </ds:schemaRefs>
</ds:datastoreItem>
</file>

<file path=customXml/itemProps48.xml><?xml version="1.0" encoding="utf-8"?>
<ds:datastoreItem xmlns:ds="http://schemas.openxmlformats.org/officeDocument/2006/customXml" ds:itemID="{B0FDADDB-0056-4C42-92DC-FED844FD66EC}">
  <ds:schemaRefs>
    <ds:schemaRef ds:uri="Strauss.PersonalizationDefinition"/>
  </ds:schemaRefs>
</ds:datastoreItem>
</file>

<file path=customXml/itemProps49.xml><?xml version="1.0" encoding="utf-8"?>
<ds:datastoreItem xmlns:ds="http://schemas.openxmlformats.org/officeDocument/2006/customXml" ds:itemID="{475725B9-95A8-438C-A3E5-CD4237C4CB29}">
  <ds:schemaRefs>
    <ds:schemaRef ds:uri="Strauss.PersonalizationDefinition"/>
  </ds:schemaRefs>
</ds:datastoreItem>
</file>

<file path=customXml/itemProps5.xml><?xml version="1.0" encoding="utf-8"?>
<ds:datastoreItem xmlns:ds="http://schemas.openxmlformats.org/officeDocument/2006/customXml" ds:itemID="{34C77873-C7BD-4C9E-A6E8-8E3FC417D48B}">
  <ds:schemaRefs>
    <ds:schemaRef ds:uri="Strauss.PersonalizationDefinition"/>
  </ds:schemaRefs>
</ds:datastoreItem>
</file>

<file path=customXml/itemProps50.xml><?xml version="1.0" encoding="utf-8"?>
<ds:datastoreItem xmlns:ds="http://schemas.openxmlformats.org/officeDocument/2006/customXml" ds:itemID="{4A1E807B-84C9-4361-81C8-65A4CE8E99DE}">
  <ds:schemaRefs>
    <ds:schemaRef ds:uri="Strauss.PersonalizationDefinition"/>
  </ds:schemaRefs>
</ds:datastoreItem>
</file>

<file path=customXml/itemProps51.xml><?xml version="1.0" encoding="utf-8"?>
<ds:datastoreItem xmlns:ds="http://schemas.openxmlformats.org/officeDocument/2006/customXml" ds:itemID="{FDDA2301-5C1F-417F-8CF6-DFC52AE5D105}">
  <ds:schemaRefs>
    <ds:schemaRef ds:uri="Strauss.PersonalizationDefinition"/>
  </ds:schemaRefs>
</ds:datastoreItem>
</file>

<file path=customXml/itemProps52.xml><?xml version="1.0" encoding="utf-8"?>
<ds:datastoreItem xmlns:ds="http://schemas.openxmlformats.org/officeDocument/2006/customXml" ds:itemID="{CF26668E-2BD1-40CE-BA27-DB4220AFCA01}">
  <ds:schemaRefs>
    <ds:schemaRef ds:uri="Strauss.PersonalizationDefinition"/>
  </ds:schemaRefs>
</ds:datastoreItem>
</file>

<file path=customXml/itemProps53.xml><?xml version="1.0" encoding="utf-8"?>
<ds:datastoreItem xmlns:ds="http://schemas.openxmlformats.org/officeDocument/2006/customXml" ds:itemID="{37418C47-AD2C-41F4-A9C2-48146E2D0C42}">
  <ds:schemaRefs>
    <ds:schemaRef ds:uri="Strauss.PersonalizationDefinition"/>
  </ds:schemaRefs>
</ds:datastoreItem>
</file>

<file path=customXml/itemProps54.xml><?xml version="1.0" encoding="utf-8"?>
<ds:datastoreItem xmlns:ds="http://schemas.openxmlformats.org/officeDocument/2006/customXml" ds:itemID="{FD032994-8018-4962-9BAB-10F07F53A91E}">
  <ds:schemaRefs>
    <ds:schemaRef ds:uri="Strauss.PersonalizationDefinition"/>
  </ds:schemaRefs>
</ds:datastoreItem>
</file>

<file path=customXml/itemProps55.xml><?xml version="1.0" encoding="utf-8"?>
<ds:datastoreItem xmlns:ds="http://schemas.openxmlformats.org/officeDocument/2006/customXml" ds:itemID="{1C57A5D5-201B-4DE7-8138-1EED7F59542A}">
  <ds:schemaRefs>
    <ds:schemaRef ds:uri="Strauss.PersonalizationDefinition"/>
  </ds:schemaRefs>
</ds:datastoreItem>
</file>

<file path=customXml/itemProps56.xml><?xml version="1.0" encoding="utf-8"?>
<ds:datastoreItem xmlns:ds="http://schemas.openxmlformats.org/officeDocument/2006/customXml" ds:itemID="{65C23D9F-834C-446D-9539-F4BB81C05956}">
  <ds:schemaRefs>
    <ds:schemaRef ds:uri="Strauss.PersonalizationDefinition"/>
  </ds:schemaRefs>
</ds:datastoreItem>
</file>

<file path=customXml/itemProps57.xml><?xml version="1.0" encoding="utf-8"?>
<ds:datastoreItem xmlns:ds="http://schemas.openxmlformats.org/officeDocument/2006/customXml" ds:itemID="{AE501630-B8B2-4AB9-B433-950140CECD35}">
  <ds:schemaRefs>
    <ds:schemaRef ds:uri="Strauss.PersonalizationDefinition"/>
  </ds:schemaRefs>
</ds:datastoreItem>
</file>

<file path=customXml/itemProps58.xml><?xml version="1.0" encoding="utf-8"?>
<ds:datastoreItem xmlns:ds="http://schemas.openxmlformats.org/officeDocument/2006/customXml" ds:itemID="{776B0A89-034E-49A4-B645-A492D50EC354}">
  <ds:schemaRefs>
    <ds:schemaRef ds:uri="Strauss.PersonalizationDefinition"/>
  </ds:schemaRefs>
</ds:datastoreItem>
</file>

<file path=customXml/itemProps59.xml><?xml version="1.0" encoding="utf-8"?>
<ds:datastoreItem xmlns:ds="http://schemas.openxmlformats.org/officeDocument/2006/customXml" ds:itemID="{7DE5873C-DFC4-4020-A432-C43097DA5E98}">
  <ds:schemaRefs>
    <ds:schemaRef ds:uri="Strauss.PersonalizationDefinition"/>
  </ds:schemaRefs>
</ds:datastoreItem>
</file>

<file path=customXml/itemProps6.xml><?xml version="1.0" encoding="utf-8"?>
<ds:datastoreItem xmlns:ds="http://schemas.openxmlformats.org/officeDocument/2006/customXml" ds:itemID="{13033D26-9F39-4F85-B690-0758302E9A9F}">
  <ds:schemaRefs>
    <ds:schemaRef ds:uri="Strauss.PersonalizationDefinition"/>
  </ds:schemaRefs>
</ds:datastoreItem>
</file>

<file path=customXml/itemProps60.xml><?xml version="1.0" encoding="utf-8"?>
<ds:datastoreItem xmlns:ds="http://schemas.openxmlformats.org/officeDocument/2006/customXml" ds:itemID="{0179B7FA-6D4E-4BD1-AEFD-00BE552DEC80}">
  <ds:schemaRefs>
    <ds:schemaRef ds:uri="Strauss.PersonalizationDefinition"/>
  </ds:schemaRefs>
</ds:datastoreItem>
</file>

<file path=customXml/itemProps61.xml><?xml version="1.0" encoding="utf-8"?>
<ds:datastoreItem xmlns:ds="http://schemas.openxmlformats.org/officeDocument/2006/customXml" ds:itemID="{227BC5AA-6403-4F4D-9874-0109AC7C6043}">
  <ds:schemaRefs>
    <ds:schemaRef ds:uri="Strauss.PersonalizationDefinition"/>
  </ds:schemaRefs>
</ds:datastoreItem>
</file>

<file path=customXml/itemProps62.xml><?xml version="1.0" encoding="utf-8"?>
<ds:datastoreItem xmlns:ds="http://schemas.openxmlformats.org/officeDocument/2006/customXml" ds:itemID="{5E4ACC64-DDAE-48F2-99EA-DE3DEBF8CB80}">
  <ds:schemaRefs>
    <ds:schemaRef ds:uri="Strauss.PersonalizationDefinition"/>
  </ds:schemaRefs>
</ds:datastoreItem>
</file>

<file path=customXml/itemProps63.xml><?xml version="1.0" encoding="utf-8"?>
<ds:datastoreItem xmlns:ds="http://schemas.openxmlformats.org/officeDocument/2006/customXml" ds:itemID="{00D228BC-4ADD-4FB2-B0E1-CDF81878EB80}">
  <ds:schemaRefs>
    <ds:schemaRef ds:uri="Strauss.PersonalizationDefinition"/>
  </ds:schemaRefs>
</ds:datastoreItem>
</file>

<file path=customXml/itemProps64.xml><?xml version="1.0" encoding="utf-8"?>
<ds:datastoreItem xmlns:ds="http://schemas.openxmlformats.org/officeDocument/2006/customXml" ds:itemID="{48847261-5E7F-4A9B-9552-7592883ED011}">
  <ds:schemaRefs>
    <ds:schemaRef ds:uri="Strauss.PersonalizationDefinition"/>
  </ds:schemaRefs>
</ds:datastoreItem>
</file>

<file path=customXml/itemProps65.xml><?xml version="1.0" encoding="utf-8"?>
<ds:datastoreItem xmlns:ds="http://schemas.openxmlformats.org/officeDocument/2006/customXml" ds:itemID="{7285FC0B-729D-4684-AF1B-89263A6DCA0A}">
  <ds:schemaRefs>
    <ds:schemaRef ds:uri="Strauss.PersonalizationDefinition"/>
  </ds:schemaRefs>
</ds:datastoreItem>
</file>

<file path=customXml/itemProps66.xml><?xml version="1.0" encoding="utf-8"?>
<ds:datastoreItem xmlns:ds="http://schemas.openxmlformats.org/officeDocument/2006/customXml" ds:itemID="{BA25DD10-DA4D-4169-89DC-53D65A99D8BE}">
  <ds:schemaRefs>
    <ds:schemaRef ds:uri="Strauss.PersonalizationDefinition"/>
  </ds:schemaRefs>
</ds:datastoreItem>
</file>

<file path=customXml/itemProps67.xml><?xml version="1.0" encoding="utf-8"?>
<ds:datastoreItem xmlns:ds="http://schemas.openxmlformats.org/officeDocument/2006/customXml" ds:itemID="{91510EE2-434C-45DF-B5F8-96083CDC3A14}">
  <ds:schemaRefs>
    <ds:schemaRef ds:uri="Strauss.PersonalizationDefinition"/>
  </ds:schemaRefs>
</ds:datastoreItem>
</file>

<file path=customXml/itemProps68.xml><?xml version="1.0" encoding="utf-8"?>
<ds:datastoreItem xmlns:ds="http://schemas.openxmlformats.org/officeDocument/2006/customXml" ds:itemID="{E092C342-B7A6-4E53-995F-7CA44A070205}">
  <ds:schemaRefs>
    <ds:schemaRef ds:uri="Strauss.PersonalizationDefinition"/>
  </ds:schemaRefs>
</ds:datastoreItem>
</file>

<file path=customXml/itemProps69.xml><?xml version="1.0" encoding="utf-8"?>
<ds:datastoreItem xmlns:ds="http://schemas.openxmlformats.org/officeDocument/2006/customXml" ds:itemID="{1918D705-2389-4C86-B67F-F7FF92A326E2}">
  <ds:schemaRefs>
    <ds:schemaRef ds:uri="Strauss.PersonalizationDefinition"/>
  </ds:schemaRefs>
</ds:datastoreItem>
</file>

<file path=customXml/itemProps7.xml><?xml version="1.0" encoding="utf-8"?>
<ds:datastoreItem xmlns:ds="http://schemas.openxmlformats.org/officeDocument/2006/customXml" ds:itemID="{BFA98309-4B50-4FCF-B13D-C73B43F510D8}">
  <ds:schemaRefs>
    <ds:schemaRef ds:uri="Strauss.PersonalizationDefinition"/>
  </ds:schemaRefs>
</ds:datastoreItem>
</file>

<file path=customXml/itemProps70.xml><?xml version="1.0" encoding="utf-8"?>
<ds:datastoreItem xmlns:ds="http://schemas.openxmlformats.org/officeDocument/2006/customXml" ds:itemID="{DC351A4A-F3AC-4642-A816-C2FB8159148E}">
  <ds:schemaRefs/>
</ds:datastoreItem>
</file>

<file path=customXml/itemProps71.xml><?xml version="1.0" encoding="utf-8"?>
<ds:datastoreItem xmlns:ds="http://schemas.openxmlformats.org/officeDocument/2006/customXml" ds:itemID="{3E31B2C8-B1EA-489B-B381-4C87FA5D354B}">
  <ds:schemaRefs/>
</ds:datastoreItem>
</file>

<file path=customXml/itemProps72.xml><?xml version="1.0" encoding="utf-8"?>
<ds:datastoreItem xmlns:ds="http://schemas.openxmlformats.org/officeDocument/2006/customXml" ds:itemID="{AF26F4F8-202E-4A08-A83F-87DDEA80FF98}">
  <ds:schemaRefs/>
</ds:datastoreItem>
</file>

<file path=customXml/itemProps73.xml><?xml version="1.0" encoding="utf-8"?>
<ds:datastoreItem xmlns:ds="http://schemas.openxmlformats.org/officeDocument/2006/customXml" ds:itemID="{6A2EB1AB-B4BC-4E26-B604-A5AEE015101D}">
  <ds:schemaRefs/>
</ds:datastoreItem>
</file>

<file path=customXml/itemProps74.xml><?xml version="1.0" encoding="utf-8"?>
<ds:datastoreItem xmlns:ds="http://schemas.openxmlformats.org/officeDocument/2006/customXml" ds:itemID="{53EE878D-7DB0-485E-AF92-A48DCDDF9913}">
  <ds:schemaRefs/>
</ds:datastoreItem>
</file>

<file path=customXml/itemProps75.xml><?xml version="1.0" encoding="utf-8"?>
<ds:datastoreItem xmlns:ds="http://schemas.openxmlformats.org/officeDocument/2006/customXml" ds:itemID="{971A0F22-A62E-46EB-9D41-6614C655434D}">
  <ds:schemaRefs/>
</ds:datastoreItem>
</file>

<file path=customXml/itemProps76.xml><?xml version="1.0" encoding="utf-8"?>
<ds:datastoreItem xmlns:ds="http://schemas.openxmlformats.org/officeDocument/2006/customXml" ds:itemID="{E3CA2482-2977-4852-970C-A8AADBDB8081}">
  <ds:schemaRefs/>
</ds:datastoreItem>
</file>

<file path=customXml/itemProps77.xml><?xml version="1.0" encoding="utf-8"?>
<ds:datastoreItem xmlns:ds="http://schemas.openxmlformats.org/officeDocument/2006/customXml" ds:itemID="{4ACECBB3-A189-484B-BBEA-B5E2520AC3EB}">
  <ds:schemaRefs/>
</ds:datastoreItem>
</file>

<file path=customXml/itemProps78.xml><?xml version="1.0" encoding="utf-8"?>
<ds:datastoreItem xmlns:ds="http://schemas.openxmlformats.org/officeDocument/2006/customXml" ds:itemID="{2CEFABE0-5C52-4070-BA1B-3EC649C677AA}">
  <ds:schemaRefs/>
</ds:datastoreItem>
</file>

<file path=customXml/itemProps79.xml><?xml version="1.0" encoding="utf-8"?>
<ds:datastoreItem xmlns:ds="http://schemas.openxmlformats.org/officeDocument/2006/customXml" ds:itemID="{E2D2D10A-8FB7-45FB-B914-2E420DB5F793}">
  <ds:schemaRefs/>
</ds:datastoreItem>
</file>

<file path=customXml/itemProps8.xml><?xml version="1.0" encoding="utf-8"?>
<ds:datastoreItem xmlns:ds="http://schemas.openxmlformats.org/officeDocument/2006/customXml" ds:itemID="{5EFF7D22-2DE9-49E5-AA2C-7B5744B00475}">
  <ds:schemaRefs>
    <ds:schemaRef ds:uri="Strauss.PersonalizationDefinition"/>
  </ds:schemaRefs>
</ds:datastoreItem>
</file>

<file path=customXml/itemProps80.xml><?xml version="1.0" encoding="utf-8"?>
<ds:datastoreItem xmlns:ds="http://schemas.openxmlformats.org/officeDocument/2006/customXml" ds:itemID="{085A9C5D-CE4F-4DD7-8A87-955B8626725C}">
  <ds:schemaRefs/>
</ds:datastoreItem>
</file>

<file path=customXml/itemProps81.xml><?xml version="1.0" encoding="utf-8"?>
<ds:datastoreItem xmlns:ds="http://schemas.openxmlformats.org/officeDocument/2006/customXml" ds:itemID="{0C043EF9-2DF3-4BC4-90C7-A34A9BEF966C}">
  <ds:schemaRefs/>
</ds:datastoreItem>
</file>

<file path=customXml/itemProps82.xml><?xml version="1.0" encoding="utf-8"?>
<ds:datastoreItem xmlns:ds="http://schemas.openxmlformats.org/officeDocument/2006/customXml" ds:itemID="{02288DB7-3140-4D70-BA1A-6942EA66FF99}">
  <ds:schemaRefs/>
</ds:datastoreItem>
</file>

<file path=customXml/itemProps83.xml><?xml version="1.0" encoding="utf-8"?>
<ds:datastoreItem xmlns:ds="http://schemas.openxmlformats.org/officeDocument/2006/customXml" ds:itemID="{E55A9701-3F0D-4636-94FC-2BB3E8AD9A41}">
  <ds:schemaRefs/>
</ds:datastoreItem>
</file>

<file path=customXml/itemProps84.xml><?xml version="1.0" encoding="utf-8"?>
<ds:datastoreItem xmlns:ds="http://schemas.openxmlformats.org/officeDocument/2006/customXml" ds:itemID="{7BCD1BEC-788C-4647-B545-4A5CAF42F51D}">
  <ds:schemaRefs/>
</ds:datastoreItem>
</file>

<file path=customXml/itemProps85.xml><?xml version="1.0" encoding="utf-8"?>
<ds:datastoreItem xmlns:ds="http://schemas.openxmlformats.org/officeDocument/2006/customXml" ds:itemID="{21E6AECE-A2DC-4E2C-929D-CFAE0CED5142}">
  <ds:schemaRefs/>
</ds:datastoreItem>
</file>

<file path=customXml/itemProps86.xml><?xml version="1.0" encoding="utf-8"?>
<ds:datastoreItem xmlns:ds="http://schemas.openxmlformats.org/officeDocument/2006/customXml" ds:itemID="{E5DD4021-4B35-4C80-AE81-A7A444C55BE4}">
  <ds:schemaRefs/>
</ds:datastoreItem>
</file>

<file path=customXml/itemProps87.xml><?xml version="1.0" encoding="utf-8"?>
<ds:datastoreItem xmlns:ds="http://schemas.openxmlformats.org/officeDocument/2006/customXml" ds:itemID="{DC051845-9198-45A5-96B5-7DE64D38EDA1}">
  <ds:schemaRefs/>
</ds:datastoreItem>
</file>

<file path=customXml/itemProps88.xml><?xml version="1.0" encoding="utf-8"?>
<ds:datastoreItem xmlns:ds="http://schemas.openxmlformats.org/officeDocument/2006/customXml" ds:itemID="{DB068B94-D7D0-4E5C-A8BA-443FB6505534}">
  <ds:schemaRefs/>
</ds:datastoreItem>
</file>

<file path=customXml/itemProps89.xml><?xml version="1.0" encoding="utf-8"?>
<ds:datastoreItem xmlns:ds="http://schemas.openxmlformats.org/officeDocument/2006/customXml" ds:itemID="{3A4B9D9A-BAF0-48DA-A85D-BDC494835677}">
  <ds:schemaRefs/>
</ds:datastoreItem>
</file>

<file path=customXml/itemProps9.xml><?xml version="1.0" encoding="utf-8"?>
<ds:datastoreItem xmlns:ds="http://schemas.openxmlformats.org/officeDocument/2006/customXml" ds:itemID="{7C1469EA-98D0-4153-ABC7-BA1459DF6355}">
  <ds:schemaRefs>
    <ds:schemaRef ds:uri="Strauss.PersonalizationDefinition"/>
  </ds:schemaRefs>
</ds:datastoreItem>
</file>

<file path=customXml/itemProps90.xml><?xml version="1.0" encoding="utf-8"?>
<ds:datastoreItem xmlns:ds="http://schemas.openxmlformats.org/officeDocument/2006/customXml" ds:itemID="{C2A6BA94-F886-4244-B06E-C586D696EB22}">
  <ds:schemaRefs/>
</ds:datastoreItem>
</file>

<file path=docProps/app.xml><?xml version="1.0" encoding="utf-8"?>
<Properties xmlns="http://schemas.openxmlformats.org/officeDocument/2006/extended-properties" xmlns:vt="http://schemas.openxmlformats.org/officeDocument/2006/docPropsVTypes">
  <Template>Travelport New Template_V2_12_02</Template>
  <TotalTime>2635</TotalTime>
  <Words>579</Words>
  <Application>Microsoft Office PowerPoint</Application>
  <PresentationFormat>Widescreen</PresentationFormat>
  <Paragraphs>32</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Impact</vt:lpstr>
      <vt:lpstr>Metric</vt:lpstr>
      <vt:lpstr>Wingdings</vt:lpstr>
      <vt:lpstr>Travelport Brand Theme_February 2021_V2</vt:lpstr>
      <vt:lpstr>PowerPoint Presentation</vt:lpstr>
      <vt:lpstr>HTTP OVERRIDE: Info, Details, Recommendations </vt:lpstr>
      <vt:lpstr>PowerPoint Presentation</vt:lpstr>
      <vt:lpstr>CORS Functionality ABuse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Carter</dc:creator>
  <cp:lastModifiedBy>Gip, Kerry</cp:lastModifiedBy>
  <cp:revision>21</cp:revision>
  <dcterms:created xsi:type="dcterms:W3CDTF">2021-02-15T22:09:21Z</dcterms:created>
  <dcterms:modified xsi:type="dcterms:W3CDTF">2022-05-26T12:29:17Z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0x0101006BAD28AC54C92D4B9F2CEA6F43EA645B</vt:lpwstr>
  </property>
</Properties>
</file>