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5" r:id="rId11"/>
    <p:sldId id="263" r:id="rId12"/>
    <p:sldId id="264" r:id="rId13"/>
    <p:sldId id="266" r:id="rId14"/>
    <p:sldId id="267" r:id="rId15"/>
    <p:sldId id="271" r:id="rId16"/>
    <p:sldId id="272" r:id="rId17"/>
    <p:sldId id="273" r:id="rId18"/>
    <p:sldId id="274" r:id="rId19"/>
    <p:sldId id="276" r:id="rId20"/>
    <p:sldId id="275" r:id="rId21"/>
    <p:sldId id="26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4660"/>
  </p:normalViewPr>
  <p:slideViewPr>
    <p:cSldViewPr snapToGrid="0">
      <p:cViewPr>
        <p:scale>
          <a:sx n="75" d="100"/>
          <a:sy n="75" d="100"/>
        </p:scale>
        <p:origin x="14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AI LU" userId="306a640ee7ed3a06" providerId="LiveId" clId="{3C569753-3CB9-4A46-8431-98E98FDAD1BE}"/>
    <pc:docChg chg="undo custSel addSld delSld modSld">
      <pc:chgData name="YUKAI LU" userId="306a640ee7ed3a06" providerId="LiveId" clId="{3C569753-3CB9-4A46-8431-98E98FDAD1BE}" dt="2024-11-14T06:37:20.796" v="932" actId="20577"/>
      <pc:docMkLst>
        <pc:docMk/>
      </pc:docMkLst>
      <pc:sldChg chg="addSp delSp modSp mod">
        <pc:chgData name="YUKAI LU" userId="306a640ee7ed3a06" providerId="LiveId" clId="{3C569753-3CB9-4A46-8431-98E98FDAD1BE}" dt="2024-11-12T14:23:14.167" v="27" actId="14100"/>
        <pc:sldMkLst>
          <pc:docMk/>
          <pc:sldMk cId="2335464112" sldId="256"/>
        </pc:sldMkLst>
        <pc:spChg chg="add del mod">
          <ac:chgData name="YUKAI LU" userId="306a640ee7ed3a06" providerId="LiveId" clId="{3C569753-3CB9-4A46-8431-98E98FDAD1BE}" dt="2024-11-12T14:22:37.343" v="22" actId="11529"/>
          <ac:spMkLst>
            <pc:docMk/>
            <pc:sldMk cId="2335464112" sldId="256"/>
            <ac:spMk id="3" creationId="{0464255F-A795-4683-ADD7-8FE596C2824F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4" creationId="{D97C431E-1958-9FD1-1A2F-2B30789095CE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5" creationId="{23980CD1-8360-2363-964B-5DDB9BFC53B6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6" creationId="{50B7EB41-1650-35F4-119B-AD9795CA94B0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7" creationId="{AC347622-91A4-0B8E-82DC-2ECA68985872}"/>
          </ac:spMkLst>
        </pc:spChg>
        <pc:spChg chg="add del mod">
          <ac:chgData name="YUKAI LU" userId="306a640ee7ed3a06" providerId="LiveId" clId="{3C569753-3CB9-4A46-8431-98E98FDAD1BE}" dt="2024-11-12T14:23:02.587" v="25" actId="14100"/>
          <ac:spMkLst>
            <pc:docMk/>
            <pc:sldMk cId="2335464112" sldId="256"/>
            <ac:spMk id="8" creationId="{43608A23-AD80-A31E-6958-FABF36C870B5}"/>
          </ac:spMkLst>
        </pc:spChg>
        <pc:spChg chg="add del mod">
          <ac:chgData name="YUKAI LU" userId="306a640ee7ed3a06" providerId="LiveId" clId="{3C569753-3CB9-4A46-8431-98E98FDAD1BE}" dt="2024-11-12T14:23:14.167" v="27" actId="14100"/>
          <ac:spMkLst>
            <pc:docMk/>
            <pc:sldMk cId="2335464112" sldId="256"/>
            <ac:spMk id="9" creationId="{49B3A139-410F-C3CB-0130-6D7E96CBA648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0" creationId="{CB8D278D-96F5-107C-6A9F-58FC9CF8F9F9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1" creationId="{FA29B757-1F74-DB53-19BD-E2A205027A35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2" creationId="{D22BA4F9-3BAB-07A3-BB16-5FE13431C78E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3" creationId="{B1FA9A31-5340-B70B-840B-30D01C174168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4" creationId="{9E8E8F29-BE77-F6B1-8A1A-BD12D0B2457E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5" creationId="{5FDF8813-A1EE-45CE-AB34-C2AA2C6680BE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6" creationId="{03489947-63BB-4A51-B27D-FE381AE5A9A9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7" creationId="{61B6907E-3A7F-4B84-99A3-9B256538E2BB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8" creationId="{EF333B98-4F8C-4623-9A8F-277B7D0C0250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9" creationId="{7DBDAF53-9CEC-4DAE-ACE9-7CE9ABBF0832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0" creationId="{1B04C26D-9AB7-414D-A86E-BB215113B74D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1" creationId="{36165903-1D67-4532-950F-390CD3047D86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2" creationId="{36AC0F28-0DFB-4A3E-836A-4DA63E89BE49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3" creationId="{E9E0E5AC-F51F-4560-8690-45F13236E1DB}"/>
          </ac:spMkLst>
        </pc:spChg>
        <pc:spChg chg="mod">
          <ac:chgData name="YUKAI LU" userId="306a640ee7ed3a06" providerId="LiveId" clId="{3C569753-3CB9-4A46-8431-98E98FDAD1BE}" dt="2024-11-12T14:20:49.893" v="12"/>
          <ac:spMkLst>
            <pc:docMk/>
            <pc:sldMk cId="2335464112" sldId="256"/>
            <ac:spMk id="24" creationId="{5FA84B17-E6A8-4A5E-8616-A53871174A61}"/>
          </ac:spMkLst>
        </pc:spChg>
        <pc:grpChg chg="add del mod">
          <ac:chgData name="YUKAI LU" userId="306a640ee7ed3a06" providerId="LiveId" clId="{3C569753-3CB9-4A46-8431-98E98FDAD1BE}" dt="2024-11-12T14:22:37.370" v="23" actId="164"/>
          <ac:grpSpMkLst>
            <pc:docMk/>
            <pc:sldMk cId="2335464112" sldId="256"/>
            <ac:grpSpMk id="2" creationId="{F5FEE036-7D0A-4123-AA87-F4EAAA3F1ACD}"/>
          </ac:grpSpMkLst>
        </pc:grpChg>
      </pc:sldChg>
      <pc:sldChg chg="modSp mod">
        <pc:chgData name="YUKAI LU" userId="306a640ee7ed3a06" providerId="LiveId" clId="{3C569753-3CB9-4A46-8431-98E98FDAD1BE}" dt="2024-11-12T15:39:44.503" v="406"/>
        <pc:sldMkLst>
          <pc:docMk/>
          <pc:sldMk cId="3267670831" sldId="257"/>
        </pc:sldMkLst>
        <pc:spChg chg="mod">
          <ac:chgData name="YUKAI LU" userId="306a640ee7ed3a06" providerId="LiveId" clId="{3C569753-3CB9-4A46-8431-98E98FDAD1BE}" dt="2024-11-12T15:39:44.503" v="406"/>
          <ac:spMkLst>
            <pc:docMk/>
            <pc:sldMk cId="3267670831" sldId="257"/>
            <ac:spMk id="15" creationId="{709D8FB9-489C-EABC-215B-9ACA7D6BE4F0}"/>
          </ac:spMkLst>
        </pc:spChg>
      </pc:sldChg>
      <pc:sldChg chg="modSp mod">
        <pc:chgData name="YUKAI LU" userId="306a640ee7ed3a06" providerId="LiveId" clId="{3C569753-3CB9-4A46-8431-98E98FDAD1BE}" dt="2024-11-12T15:43:45.340" v="581"/>
        <pc:sldMkLst>
          <pc:docMk/>
          <pc:sldMk cId="3595902055" sldId="259"/>
        </pc:sldMkLst>
        <pc:spChg chg="mod">
          <ac:chgData name="YUKAI LU" userId="306a640ee7ed3a06" providerId="LiveId" clId="{3C569753-3CB9-4A46-8431-98E98FDAD1BE}" dt="2024-11-12T15:43:45.340" v="581"/>
          <ac:spMkLst>
            <pc:docMk/>
            <pc:sldMk cId="3595902055" sldId="259"/>
            <ac:spMk id="28" creationId="{3BCD42E2-17FB-CEAE-ECBC-8E143A46C361}"/>
          </ac:spMkLst>
        </pc:spChg>
      </pc:sldChg>
      <pc:sldChg chg="addSp modSp mod">
        <pc:chgData name="YUKAI LU" userId="306a640ee7ed3a06" providerId="LiveId" clId="{3C569753-3CB9-4A46-8431-98E98FDAD1BE}" dt="2024-11-12T14:26:30.995" v="43" actId="1076"/>
        <pc:sldMkLst>
          <pc:docMk/>
          <pc:sldMk cId="785809307" sldId="260"/>
        </pc:sldMkLst>
        <pc:spChg chg="mod or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1" creationId="{6CF27660-7759-843C-1845-1794E8C87E9F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2" creationId="{69D4378B-6ABA-D700-E501-5C1F9610F14B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3" creationId="{C9548881-AEBD-6BAA-33AD-DA3C04BDBB76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4" creationId="{4CC20975-8903-11BA-1C34-688A13EB7B99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5" creationId="{551D3037-EE34-0966-A61E-6165410FAC7F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6" creationId="{196E394F-7E39-F884-063E-76ABC2BAB1E2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7" creationId="{45259C4D-1FA0-0AA0-DFC8-45DDC7D8221D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8" creationId="{4B18276D-3A5A-B515-5ADE-FC8042A573B1}"/>
          </ac:spMkLst>
        </pc:spChg>
        <pc:grpChg chg="add mod">
          <ac:chgData name="YUKAI LU" userId="306a640ee7ed3a06" providerId="LiveId" clId="{3C569753-3CB9-4A46-8431-98E98FDAD1BE}" dt="2024-11-12T14:26:30.995" v="43" actId="1076"/>
          <ac:grpSpMkLst>
            <pc:docMk/>
            <pc:sldMk cId="785809307" sldId="260"/>
            <ac:grpSpMk id="2" creationId="{153A0C88-9AFB-46CA-8BE6-0654C81A0D59}"/>
          </ac:grpSpMkLst>
        </pc:grpChg>
        <pc:grpChg chg="add mod">
          <ac:chgData name="YUKAI LU" userId="306a640ee7ed3a06" providerId="LiveId" clId="{3C569753-3CB9-4A46-8431-98E98FDAD1BE}" dt="2024-11-12T14:26:30.995" v="43" actId="1076"/>
          <ac:grpSpMkLst>
            <pc:docMk/>
            <pc:sldMk cId="785809307" sldId="260"/>
            <ac:grpSpMk id="3" creationId="{836F6E21-965E-4D5D-B2CE-8A34A8687D67}"/>
          </ac:grpSpMkLst>
        </pc:grpChg>
        <pc:grpChg chg="mod">
          <ac:chgData name="YUKAI LU" userId="306a640ee7ed3a06" providerId="LiveId" clId="{3C569753-3CB9-4A46-8431-98E98FDAD1BE}" dt="2024-11-12T14:26:30.995" v="43" actId="1076"/>
          <ac:grpSpMkLst>
            <pc:docMk/>
            <pc:sldMk cId="785809307" sldId="260"/>
            <ac:grpSpMk id="44" creationId="{C67EFE79-CFAF-7466-2049-F4205D4EBF18}"/>
          </ac:grpSpMkLst>
        </pc:grp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2" creationId="{3875C3AF-A693-B83F-4ABE-3C1AC2764A82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4" creationId="{F5F4049B-C15D-4EBD-06C8-48BA22B28102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5" creationId="{9BB06F50-E8F9-C088-E2C0-C7F0C274B266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7" creationId="{DF93F03A-E810-9458-9451-CCC70F49A416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41" creationId="{A00A283E-E303-B5FA-8D34-B4B6E1A72AFF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43" creationId="{1D5BD434-3F5C-F955-F548-8956C7CE1ADD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46" creationId="{619B9101-1CA6-7553-3B4B-AC63646DEB8A}"/>
          </ac:picMkLst>
        </pc:picChg>
        <pc:picChg chg="add 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1026" creationId="{87A2D883-D81E-4309-AC10-38A90558E7AC}"/>
          </ac:picMkLst>
        </pc:picChg>
      </pc:sldChg>
      <pc:sldChg chg="modSp mod">
        <pc:chgData name="YUKAI LU" userId="306a640ee7ed3a06" providerId="LiveId" clId="{3C569753-3CB9-4A46-8431-98E98FDAD1BE}" dt="2024-11-12T15:39:01.762" v="357" actId="14100"/>
        <pc:sldMkLst>
          <pc:docMk/>
          <pc:sldMk cId="2539632928" sldId="263"/>
        </pc:sldMkLst>
        <pc:spChg chg="mod">
          <ac:chgData name="YUKAI LU" userId="306a640ee7ed3a06" providerId="LiveId" clId="{3C569753-3CB9-4A46-8431-98E98FDAD1BE}" dt="2024-11-12T15:39:01.762" v="357" actId="14100"/>
          <ac:spMkLst>
            <pc:docMk/>
            <pc:sldMk cId="2539632928" sldId="263"/>
            <ac:spMk id="10" creationId="{A0E851FE-17C0-D285-C1D8-8530D1CA1BB2}"/>
          </ac:spMkLst>
        </pc:spChg>
      </pc:sldChg>
      <pc:sldChg chg="modSp mod">
        <pc:chgData name="YUKAI LU" userId="306a640ee7ed3a06" providerId="LiveId" clId="{3C569753-3CB9-4A46-8431-98E98FDAD1BE}" dt="2024-11-14T06:37:20.796" v="932" actId="20577"/>
        <pc:sldMkLst>
          <pc:docMk/>
          <pc:sldMk cId="4098367988" sldId="264"/>
        </pc:sldMkLst>
        <pc:spChg chg="mod">
          <ac:chgData name="YUKAI LU" userId="306a640ee7ed3a06" providerId="LiveId" clId="{3C569753-3CB9-4A46-8431-98E98FDAD1BE}" dt="2024-11-14T06:37:20.796" v="932" actId="20577"/>
          <ac:spMkLst>
            <pc:docMk/>
            <pc:sldMk cId="4098367988" sldId="264"/>
            <ac:spMk id="20" creationId="{1A153110-28F1-1FFC-B2CD-5C264B8BF3D9}"/>
          </ac:spMkLst>
        </pc:spChg>
      </pc:sldChg>
      <pc:sldChg chg="modSp mod">
        <pc:chgData name="YUKAI LU" userId="306a640ee7ed3a06" providerId="LiveId" clId="{3C569753-3CB9-4A46-8431-98E98FDAD1BE}" dt="2024-11-12T15:38:34.050" v="347" actId="14100"/>
        <pc:sldMkLst>
          <pc:docMk/>
          <pc:sldMk cId="2754568683" sldId="266"/>
        </pc:sldMkLst>
        <pc:spChg chg="mod">
          <ac:chgData name="YUKAI LU" userId="306a640ee7ed3a06" providerId="LiveId" clId="{3C569753-3CB9-4A46-8431-98E98FDAD1BE}" dt="2024-11-12T15:38:34.050" v="347" actId="14100"/>
          <ac:spMkLst>
            <pc:docMk/>
            <pc:sldMk cId="2754568683" sldId="266"/>
            <ac:spMk id="10" creationId="{146351C5-6735-669D-C5B9-FA27C53B166A}"/>
          </ac:spMkLst>
        </pc:spChg>
      </pc:sldChg>
      <pc:sldChg chg="modSp mod">
        <pc:chgData name="YUKAI LU" userId="306a640ee7ed3a06" providerId="LiveId" clId="{3C569753-3CB9-4A46-8431-98E98FDAD1BE}" dt="2024-11-14T06:36:55.749" v="912" actId="14100"/>
        <pc:sldMkLst>
          <pc:docMk/>
          <pc:sldMk cId="1975694315" sldId="267"/>
        </pc:sldMkLst>
        <pc:spChg chg="mod">
          <ac:chgData name="YUKAI LU" userId="306a640ee7ed3a06" providerId="LiveId" clId="{3C569753-3CB9-4A46-8431-98E98FDAD1BE}" dt="2024-11-12T15:40:36.314" v="468" actId="20577"/>
          <ac:spMkLst>
            <pc:docMk/>
            <pc:sldMk cId="1975694315" sldId="267"/>
            <ac:spMk id="21" creationId="{677D20F6-8907-9AF6-2088-510AA8C425E2}"/>
          </ac:spMkLst>
        </pc:spChg>
        <pc:spChg chg="mod">
          <ac:chgData name="YUKAI LU" userId="306a640ee7ed3a06" providerId="LiveId" clId="{3C569753-3CB9-4A46-8431-98E98FDAD1BE}" dt="2024-11-14T06:36:25.395" v="900" actId="1076"/>
          <ac:spMkLst>
            <pc:docMk/>
            <pc:sldMk cId="1975694315" sldId="267"/>
            <ac:spMk id="25" creationId="{67989074-DFE6-82DC-959A-FC82C3080628}"/>
          </ac:spMkLst>
        </pc:spChg>
        <pc:spChg chg="mod">
          <ac:chgData name="YUKAI LU" userId="306a640ee7ed3a06" providerId="LiveId" clId="{3C569753-3CB9-4A46-8431-98E98FDAD1BE}" dt="2024-11-14T06:35:22.780" v="898" actId="1076"/>
          <ac:spMkLst>
            <pc:docMk/>
            <pc:sldMk cId="1975694315" sldId="267"/>
            <ac:spMk id="42" creationId="{FAD384DE-AD3D-5A69-585B-EE6F02D450E6}"/>
          </ac:spMkLst>
        </pc:spChg>
        <pc:spChg chg="mod">
          <ac:chgData name="YUKAI LU" userId="306a640ee7ed3a06" providerId="LiveId" clId="{3C569753-3CB9-4A46-8431-98E98FDAD1BE}" dt="2024-11-14T06:36:55.749" v="912" actId="14100"/>
          <ac:spMkLst>
            <pc:docMk/>
            <pc:sldMk cId="1975694315" sldId="267"/>
            <ac:spMk id="43" creationId="{C791C5C9-BD3F-78B4-9980-2A035FBC9BE5}"/>
          </ac:spMkLst>
        </pc:spChg>
      </pc:sldChg>
      <pc:sldChg chg="new add del">
        <pc:chgData name="YUKAI LU" userId="306a640ee7ed3a06" providerId="LiveId" clId="{3C569753-3CB9-4A46-8431-98E98FDAD1BE}" dt="2024-11-12T14:22:37.160" v="17" actId="680"/>
        <pc:sldMkLst>
          <pc:docMk/>
          <pc:sldMk cId="2679606827" sldId="269"/>
        </pc:sldMkLst>
      </pc:sldChg>
      <pc:sldChg chg="addSp delSp modSp add mod">
        <pc:chgData name="YUKAI LU" userId="306a640ee7ed3a06" providerId="LiveId" clId="{3C569753-3CB9-4A46-8431-98E98FDAD1BE}" dt="2024-11-12T15:30:02.627" v="212"/>
        <pc:sldMkLst>
          <pc:docMk/>
          <pc:sldMk cId="3461893004" sldId="269"/>
        </pc:sldMkLst>
        <pc:spChg chg="mod">
          <ac:chgData name="YUKAI LU" userId="306a640ee7ed3a06" providerId="LiveId" clId="{3C569753-3CB9-4A46-8431-98E98FDAD1BE}" dt="2024-11-12T14:30:23.721" v="93" actId="5793"/>
          <ac:spMkLst>
            <pc:docMk/>
            <pc:sldMk cId="3461893004" sldId="269"/>
            <ac:spMk id="21" creationId="{A4D5A824-0F01-4FEF-A3D1-7462CFD9726D}"/>
          </ac:spMkLst>
        </pc:spChg>
        <pc:spChg chg="del">
          <ac:chgData name="YUKAI LU" userId="306a640ee7ed3a06" providerId="LiveId" clId="{3C569753-3CB9-4A46-8431-98E98FDAD1BE}" dt="2024-11-12T14:28:02.630" v="73" actId="478"/>
          <ac:spMkLst>
            <pc:docMk/>
            <pc:sldMk cId="3461893004" sldId="269"/>
            <ac:spMk id="22" creationId="{68B5148A-2A53-E725-5C0F-7A96A8827C03}"/>
          </ac:spMkLst>
        </pc:spChg>
        <pc:spChg chg="add mod">
          <ac:chgData name="YUKAI LU" userId="306a640ee7ed3a06" providerId="LiveId" clId="{3C569753-3CB9-4A46-8431-98E98FDAD1BE}" dt="2024-11-12T15:30:02.627" v="212"/>
          <ac:spMkLst>
            <pc:docMk/>
            <pc:sldMk cId="3461893004" sldId="269"/>
            <ac:spMk id="23" creationId="{DFF1AC18-97E2-48E5-A512-68343E68FA2A}"/>
          </ac:spMkLst>
        </pc:spChg>
        <pc:picChg chg="add mod modCrop">
          <ac:chgData name="YUKAI LU" userId="306a640ee7ed3a06" providerId="LiveId" clId="{3C569753-3CB9-4A46-8431-98E98FDAD1BE}" dt="2024-11-12T15:19:52.493" v="119" actId="1076"/>
          <ac:picMkLst>
            <pc:docMk/>
            <pc:sldMk cId="3461893004" sldId="269"/>
            <ac:picMk id="3" creationId="{F674C859-1C93-4674-94E3-6F7AC98B0FF9}"/>
          </ac:picMkLst>
        </pc:picChg>
      </pc:sldChg>
      <pc:sldChg chg="addSp modSp add mod">
        <pc:chgData name="YUKAI LU" userId="306a640ee7ed3a06" providerId="LiveId" clId="{3C569753-3CB9-4A46-8431-98E98FDAD1BE}" dt="2024-11-12T15:32:05.385" v="271"/>
        <pc:sldMkLst>
          <pc:docMk/>
          <pc:sldMk cId="2713095263" sldId="270"/>
        </pc:sldMkLst>
        <pc:spChg chg="mod">
          <ac:chgData name="YUKAI LU" userId="306a640ee7ed3a06" providerId="LiveId" clId="{3C569753-3CB9-4A46-8431-98E98FDAD1BE}" dt="2024-11-12T14:30:36.552" v="110"/>
          <ac:spMkLst>
            <pc:docMk/>
            <pc:sldMk cId="2713095263" sldId="270"/>
            <ac:spMk id="21" creationId="{A4D5A824-0F01-4FEF-A3D1-7462CFD9726D}"/>
          </ac:spMkLst>
        </pc:spChg>
        <pc:spChg chg="add mod">
          <ac:chgData name="YUKAI LU" userId="306a640ee7ed3a06" providerId="LiveId" clId="{3C569753-3CB9-4A46-8431-98E98FDAD1BE}" dt="2024-11-12T15:32:05.385" v="271"/>
          <ac:spMkLst>
            <pc:docMk/>
            <pc:sldMk cId="2713095263" sldId="270"/>
            <ac:spMk id="22" creationId="{8EE669E8-092B-41C4-A867-728CD3D69DDF}"/>
          </ac:spMkLst>
        </pc:spChg>
        <pc:picChg chg="add mod modCrop">
          <ac:chgData name="YUKAI LU" userId="306a640ee7ed3a06" providerId="LiveId" clId="{3C569753-3CB9-4A46-8431-98E98FDAD1BE}" dt="2024-11-12T15:30:22.285" v="217" actId="1076"/>
          <ac:picMkLst>
            <pc:docMk/>
            <pc:sldMk cId="2713095263" sldId="270"/>
            <ac:picMk id="3" creationId="{EED19B41-C62D-4086-B92F-97E717F9A829}"/>
          </ac:picMkLst>
        </pc:picChg>
      </pc:sldChg>
      <pc:sldChg chg="modSp add mod">
        <pc:chgData name="YUKAI LU" userId="306a640ee7ed3a06" providerId="LiveId" clId="{3C569753-3CB9-4A46-8431-98E98FDAD1BE}" dt="2024-11-12T15:38:55.119" v="354" actId="1076"/>
        <pc:sldMkLst>
          <pc:docMk/>
          <pc:sldMk cId="2753605974" sldId="271"/>
        </pc:sldMkLst>
        <pc:spChg chg="mod">
          <ac:chgData name="YUKAI LU" userId="306a640ee7ed3a06" providerId="LiveId" clId="{3C569753-3CB9-4A46-8431-98E98FDAD1BE}" dt="2024-11-12T15:38:55.119" v="354" actId="1076"/>
          <ac:spMkLst>
            <pc:docMk/>
            <pc:sldMk cId="2753605974" sldId="271"/>
            <ac:spMk id="10" creationId="{146351C5-6735-669D-C5B9-FA27C53B166A}"/>
          </ac:spMkLst>
        </pc:spChg>
        <pc:spChg chg="mod">
          <ac:chgData name="YUKAI LU" userId="306a640ee7ed3a06" providerId="LiveId" clId="{3C569753-3CB9-4A46-8431-98E98FDAD1BE}" dt="2024-11-12T15:37:23.188" v="322" actId="20577"/>
          <ac:spMkLst>
            <pc:docMk/>
            <pc:sldMk cId="2753605974" sldId="271"/>
            <ac:spMk id="11" creationId="{EA3AAE37-9EE6-2712-DD02-54881B13694B}"/>
          </ac:spMkLst>
        </pc:spChg>
      </pc:sldChg>
      <pc:sldChg chg="addSp delSp modSp add mod">
        <pc:chgData name="YUKAI LU" userId="306a640ee7ed3a06" providerId="LiveId" clId="{3C569753-3CB9-4A46-8431-98E98FDAD1BE}" dt="2024-11-13T09:04:16.148" v="887" actId="5793"/>
        <pc:sldMkLst>
          <pc:docMk/>
          <pc:sldMk cId="1786981070" sldId="272"/>
        </pc:sldMkLst>
        <pc:spChg chg="add mod">
          <ac:chgData name="YUKAI LU" userId="306a640ee7ed3a06" providerId="LiveId" clId="{3C569753-3CB9-4A46-8431-98E98FDAD1BE}" dt="2024-11-13T09:04:16.148" v="887" actId="5793"/>
          <ac:spMkLst>
            <pc:docMk/>
            <pc:sldMk cId="1786981070" sldId="272"/>
            <ac:spMk id="2" creationId="{011F57D6-580F-4D5B-9248-B23949ABBFA5}"/>
          </ac:spMkLst>
        </pc:spChg>
        <pc:spChg chg="mod">
          <ac:chgData name="YUKAI LU" userId="306a640ee7ed3a06" providerId="LiveId" clId="{3C569753-3CB9-4A46-8431-98E98FDAD1BE}" dt="2024-11-12T15:40:21.800" v="463" actId="1076"/>
          <ac:spMkLst>
            <pc:docMk/>
            <pc:sldMk cId="1786981070" sldId="272"/>
            <ac:spMk id="18" creationId="{68840696-F5D4-B97F-F799-454B9038DA77}"/>
          </ac:spMkLst>
        </pc:spChg>
        <pc:spChg chg="mod">
          <ac:chgData name="YUKAI LU" userId="306a640ee7ed3a06" providerId="LiveId" clId="{3C569753-3CB9-4A46-8431-98E98FDAD1BE}" dt="2024-11-12T15:41:16.856" v="489" actId="20577"/>
          <ac:spMkLst>
            <pc:docMk/>
            <pc:sldMk cId="1786981070" sldId="272"/>
            <ac:spMk id="21" creationId="{677D20F6-8907-9AF6-2088-510AA8C425E2}"/>
          </ac:spMkLst>
        </pc:spChg>
        <pc:spChg chg="del">
          <ac:chgData name="YUKAI LU" userId="306a640ee7ed3a06" providerId="LiveId" clId="{3C569753-3CB9-4A46-8431-98E98FDAD1BE}" dt="2024-11-12T15:37:58.518" v="335" actId="478"/>
          <ac:spMkLst>
            <pc:docMk/>
            <pc:sldMk cId="1786981070" sldId="272"/>
            <ac:spMk id="34" creationId="{49DE9901-DB87-4341-7C2C-9FD7E7BB7328}"/>
          </ac:spMkLst>
        </pc:spChg>
        <pc:spChg chg="del">
          <ac:chgData name="YUKAI LU" userId="306a640ee7ed3a06" providerId="LiveId" clId="{3C569753-3CB9-4A46-8431-98E98FDAD1BE}" dt="2024-11-12T15:38:07.072" v="340" actId="478"/>
          <ac:spMkLst>
            <pc:docMk/>
            <pc:sldMk cId="1786981070" sldId="272"/>
            <ac:spMk id="42" creationId="{FAD384DE-AD3D-5A69-585B-EE6F02D450E6}"/>
          </ac:spMkLst>
        </pc:spChg>
        <pc:spChg chg="del mod">
          <ac:chgData name="YUKAI LU" userId="306a640ee7ed3a06" providerId="LiveId" clId="{3C569753-3CB9-4A46-8431-98E98FDAD1BE}" dt="2024-11-12T15:38:07.072" v="340" actId="478"/>
          <ac:spMkLst>
            <pc:docMk/>
            <pc:sldMk cId="1786981070" sldId="272"/>
            <ac:spMk id="43" creationId="{C791C5C9-BD3F-78B4-9980-2A035FBC9BE5}"/>
          </ac:spMkLst>
        </pc:spChg>
        <pc:spChg chg="del">
          <ac:chgData name="YUKAI LU" userId="306a640ee7ed3a06" providerId="LiveId" clId="{3C569753-3CB9-4A46-8431-98E98FDAD1BE}" dt="2024-11-12T15:38:07.072" v="340" actId="478"/>
          <ac:spMkLst>
            <pc:docMk/>
            <pc:sldMk cId="1786981070" sldId="272"/>
            <ac:spMk id="46" creationId="{843011B8-630A-2948-56DD-6CD7FA0B5382}"/>
          </ac:spMkLst>
        </pc:spChg>
        <pc:spChg chg="del">
          <ac:chgData name="YUKAI LU" userId="306a640ee7ed3a06" providerId="LiveId" clId="{3C569753-3CB9-4A46-8431-98E98FDAD1BE}" dt="2024-11-12T15:38:10.350" v="342" actId="478"/>
          <ac:spMkLst>
            <pc:docMk/>
            <pc:sldMk cId="1786981070" sldId="272"/>
            <ac:spMk id="60" creationId="{14639312-08FA-FF1F-4C5E-1F44519C7EE7}"/>
          </ac:spMkLst>
        </pc:spChg>
        <pc:grpChg chg="del">
          <ac:chgData name="YUKAI LU" userId="306a640ee7ed3a06" providerId="LiveId" clId="{3C569753-3CB9-4A46-8431-98E98FDAD1BE}" dt="2024-11-12T15:37:59.471" v="336" actId="478"/>
          <ac:grpSpMkLst>
            <pc:docMk/>
            <pc:sldMk cId="1786981070" sldId="272"/>
            <ac:grpSpMk id="47" creationId="{A4136408-A943-F985-003C-9A931F3BB34A}"/>
          </ac:grpSpMkLst>
        </pc:grpChg>
        <pc:picChg chg="del">
          <ac:chgData name="YUKAI LU" userId="306a640ee7ed3a06" providerId="LiveId" clId="{3C569753-3CB9-4A46-8431-98E98FDAD1BE}" dt="2024-11-12T15:38:07.072" v="340" actId="478"/>
          <ac:picMkLst>
            <pc:docMk/>
            <pc:sldMk cId="1786981070" sldId="272"/>
            <ac:picMk id="22" creationId="{3E18219B-114E-19B2-7F08-432ABDDD5B51}"/>
          </ac:picMkLst>
        </pc:picChg>
        <pc:picChg chg="del">
          <ac:chgData name="YUKAI LU" userId="306a640ee7ed3a06" providerId="LiveId" clId="{3C569753-3CB9-4A46-8431-98E98FDAD1BE}" dt="2024-11-12T15:38:07.072" v="340" actId="478"/>
          <ac:picMkLst>
            <pc:docMk/>
            <pc:sldMk cId="1786981070" sldId="272"/>
            <ac:picMk id="41" creationId="{249C6E57-D9DD-ADE2-07FA-906B46DDD6D0}"/>
          </ac:picMkLst>
        </pc:picChg>
        <pc:picChg chg="del">
          <ac:chgData name="YUKAI LU" userId="306a640ee7ed3a06" providerId="LiveId" clId="{3C569753-3CB9-4A46-8431-98E98FDAD1BE}" dt="2024-11-12T15:38:09.165" v="341" actId="478"/>
          <ac:picMkLst>
            <pc:docMk/>
            <pc:sldMk cId="1786981070" sldId="272"/>
            <ac:picMk id="49" creationId="{BB5178CD-7E97-D255-0B76-C7B6C8FD0E44}"/>
          </ac:picMkLst>
        </pc:picChg>
        <pc:picChg chg="del">
          <ac:chgData name="YUKAI LU" userId="306a640ee7ed3a06" providerId="LiveId" clId="{3C569753-3CB9-4A46-8431-98E98FDAD1BE}" dt="2024-11-12T15:38:07.072" v="340" actId="478"/>
          <ac:picMkLst>
            <pc:docMk/>
            <pc:sldMk cId="1786981070" sldId="272"/>
            <ac:picMk id="54" creationId="{27BE110B-B299-143A-126C-54B35FF93BE9}"/>
          </ac:picMkLst>
        </pc:picChg>
        <pc:picChg chg="del">
          <ac:chgData name="YUKAI LU" userId="306a640ee7ed3a06" providerId="LiveId" clId="{3C569753-3CB9-4A46-8431-98E98FDAD1BE}" dt="2024-11-12T15:38:02.315" v="338" actId="478"/>
          <ac:picMkLst>
            <pc:docMk/>
            <pc:sldMk cId="1786981070" sldId="272"/>
            <ac:picMk id="61" creationId="{5C08FF8D-7B1F-CDE4-FA11-BA95109B9C16}"/>
          </ac:picMkLst>
        </pc:pic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36" creationId="{428B09E9-1C30-D6C4-9467-2ADA57FE92F0}"/>
          </ac:cxnSpMkLst>
        </pc:cxnChg>
        <pc:cxnChg chg="del">
          <ac:chgData name="YUKAI LU" userId="306a640ee7ed3a06" providerId="LiveId" clId="{3C569753-3CB9-4A46-8431-98E98FDAD1BE}" dt="2024-11-12T15:37:56.930" v="334" actId="478"/>
          <ac:cxnSpMkLst>
            <pc:docMk/>
            <pc:sldMk cId="1786981070" sldId="272"/>
            <ac:cxnSpMk id="38" creationId="{7ABEAA1A-3968-5786-7317-4A8593C0C503}"/>
          </ac:cxnSpMkLst>
        </pc:cxnChg>
        <pc:cxnChg chg="del mod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45" creationId="{C5E6A0D0-1468-06C4-2444-6EBE43BEA651}"/>
          </ac:cxnSpMkLst>
        </pc:cxn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56" creationId="{22290A47-B156-A951-5B5A-915163D0ED85}"/>
          </ac:cxnSpMkLst>
        </pc:cxn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59" creationId="{121B53E1-56A0-05BC-2B39-396688ED8298}"/>
          </ac:cxnSpMkLst>
        </pc:cxn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65" creationId="{622C4279-E879-C69F-6694-F9A498F01F3E}"/>
          </ac:cxnSpMkLst>
        </pc:cxnChg>
        <pc:cxnChg chg="del mod">
          <ac:chgData name="YUKAI LU" userId="306a640ee7ed3a06" providerId="LiveId" clId="{3C569753-3CB9-4A46-8431-98E98FDAD1BE}" dt="2024-11-12T15:38:01.923" v="337" actId="478"/>
          <ac:cxnSpMkLst>
            <pc:docMk/>
            <pc:sldMk cId="1786981070" sldId="272"/>
            <ac:cxnSpMk id="68" creationId="{B508FEA7-40F5-F75A-D5D9-C1731FB03A48}"/>
          </ac:cxnSpMkLst>
        </pc:cxnChg>
      </pc:sldChg>
      <pc:sldChg chg="modSp add mod">
        <pc:chgData name="YUKAI LU" userId="306a640ee7ed3a06" providerId="LiveId" clId="{3C569753-3CB9-4A46-8431-98E98FDAD1BE}" dt="2024-11-12T15:40:07.328" v="460"/>
        <pc:sldMkLst>
          <pc:docMk/>
          <pc:sldMk cId="1684591958" sldId="273"/>
        </pc:sldMkLst>
        <pc:spChg chg="mod">
          <ac:chgData name="YUKAI LU" userId="306a640ee7ed3a06" providerId="LiveId" clId="{3C569753-3CB9-4A46-8431-98E98FDAD1BE}" dt="2024-11-12T15:40:07.328" v="460"/>
          <ac:spMkLst>
            <pc:docMk/>
            <pc:sldMk cId="1684591958" sldId="273"/>
            <ac:spMk id="10" creationId="{146351C5-6735-669D-C5B9-FA27C53B166A}"/>
          </ac:spMkLst>
        </pc:spChg>
      </pc:sldChg>
      <pc:sldChg chg="addSp modSp add mod">
        <pc:chgData name="YUKAI LU" userId="306a640ee7ed3a06" providerId="LiveId" clId="{3C569753-3CB9-4A46-8431-98E98FDAD1BE}" dt="2024-11-12T15:52:02.627" v="861" actId="14"/>
        <pc:sldMkLst>
          <pc:docMk/>
          <pc:sldMk cId="1681100568" sldId="274"/>
        </pc:sldMkLst>
        <pc:spChg chg="add mod">
          <ac:chgData name="YUKAI LU" userId="306a640ee7ed3a06" providerId="LiveId" clId="{3C569753-3CB9-4A46-8431-98E98FDAD1BE}" dt="2024-11-12T15:52:02.627" v="861" actId="14"/>
          <ac:spMkLst>
            <pc:docMk/>
            <pc:sldMk cId="1681100568" sldId="274"/>
            <ac:spMk id="2" creationId="{5AA4AEB5-DAC8-4ED5-AB35-F3A06BA1366D}"/>
          </ac:spMkLst>
        </pc:spChg>
        <pc:spChg chg="mod">
          <ac:chgData name="YUKAI LU" userId="306a640ee7ed3a06" providerId="LiveId" clId="{3C569753-3CB9-4A46-8431-98E98FDAD1BE}" dt="2024-11-12T15:41:03.617" v="484" actId="1076"/>
          <ac:spMkLst>
            <pc:docMk/>
            <pc:sldMk cId="1681100568" sldId="274"/>
            <ac:spMk id="21" creationId="{677D20F6-8907-9AF6-2088-510AA8C425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D4C7-2A7A-4558-9AF2-ECDB9A11A868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5B3F-8EE1-4614-9689-DD6F597B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5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8597C-AA23-AD58-CE14-2C73D637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7E1FA8-2CED-6007-4BC4-A00195D6B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A594B-A408-046C-2434-402590B2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EB01F-9554-6107-C09F-EB7C53E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56740C-0971-A625-BA49-CF05BBBD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6FE2-FEDA-4B50-3092-32E30262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25F707-7BBE-B183-2FB5-3BA7C182C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A1BF2-5DCF-3926-4A69-B1E343E2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553D5-C6BE-51BF-401E-8E5DD51B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14CB1-98B5-2EEA-8B3F-A192C010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D04A6A-3688-A2B6-2E71-AC4AB7DFD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C11D31-BD5D-C1B1-447F-02647302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BCE12-36E7-E358-C377-A01C6EA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01CA0-4E9F-7F1E-BD9F-D5C44877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E18F4B-3D4C-6B9D-B274-45DA85B5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D8D03-05ED-5275-42F6-D83B4A3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6FDDB-444F-8949-C61D-5B63EE9E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00BFC-9007-01B5-808C-56569B2F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143D3-13DD-A920-8C36-B08BF64C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D56CC-DD7D-D7F1-F66B-B6F4C0B1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4691F-435D-7818-C7FA-E7BE0019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E1E5A-86EC-1148-931A-063F108A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8CB2A-D14F-71DA-4290-AF4D0241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5A570-0956-408D-2F97-D5C9969F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20336-60AC-2E4E-3CAA-A900F64D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636D4-F740-7C2C-5309-ABD0963F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BF9B9-2D90-2AAA-3418-C4FA4A8D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F0C64-8AAB-E554-53D9-42138720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B259CB-49C0-4C20-4F04-90C2D49F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004E6-4FFC-2C05-5778-7CDC3A4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37EC52-476A-9A96-517A-FBB9598F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4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E6EE3-3C29-9552-12D1-B5BF1CFC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49687-4593-43E0-F241-37F179D0A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5A17E-ED98-8BE7-7696-38E568D7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C18590-8145-8EB4-7E8D-F1FAEF3D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FA14CC-72F3-37A8-2F4A-864EFB8A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A61516-8DB4-8C36-ED42-E9219B9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5A0A70-C92B-8236-B2E4-1D6641CA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77BB31-1ADF-09B6-F46D-15C5BC11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055B9-482B-AE1D-51D8-3548DB65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13681A-B2DA-6F44-2358-2DBF535F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D81FCD-FECA-20DB-6651-71F534F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40DBFC-A395-6376-5D26-C078E16A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C4311-E4EE-EBF7-33CF-03CA78F4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014898-A72E-9C25-7F53-57BE39C3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A53E1-2424-BA5C-500C-E888D567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0934-C255-3803-4785-5CEE68D1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A5F41-2C02-527C-0AC7-145601A6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BA6AF-1D60-F360-B051-78B6BE61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E4D0D2-D31C-7F54-55C7-33A008EF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FED127-79E7-8F44-8FF0-ACC87A0E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7D6573-B3DD-6EE3-9E9B-1F923FA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C2551-23DA-AC10-1ED4-C69A494C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9000E-D8B7-31B9-F037-BB27EC87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957279-3A0D-DFD2-8AE7-0FE47BAD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1ABA4-1178-41F5-87F4-8C42BA85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B118EB-3655-CDEC-DB75-81E1ABED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C26C6C-8468-DC1B-22AC-F0A1F711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A19DA6-B63C-4413-8FC1-3715C61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79ADE-CD01-FF9A-EBC7-7C80E6E4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F9512-1CCB-6DB3-D30A-4F9C90C21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013A2-7E41-42DF-8B10-B9BDF0926F1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EB860-9084-1028-2884-7DD2F2C7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24BBEF-59EA-689F-A1BA-7434A3A8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D97C431E-1958-9FD1-1A2F-2B30789095C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23980CD1-8360-2363-964B-5DDB9BFC53B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50B7EB41-1650-35F4-119B-AD9795CA94B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AC347622-91A4-0B8E-82DC-2ECA68985872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43608A23-AD80-A31E-6958-FABF36C870B5}"/>
              </a:ext>
            </a:extLst>
          </p:cNvPr>
          <p:cNvSpPr txBox="1"/>
          <p:nvPr/>
        </p:nvSpPr>
        <p:spPr>
          <a:xfrm>
            <a:off x="2719303" y="1130704"/>
            <a:ext cx="6753392" cy="235791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Final Project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協力自走車推球遊戲</a:t>
            </a:r>
            <a:endParaRPr kumimoji="1"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9" name="文本框 21">
            <a:extLst>
              <a:ext uri="{FF2B5EF4-FFF2-40B4-BE49-F238E27FC236}">
                <a16:creationId xmlns:a16="http://schemas.microsoft.com/office/drawing/2014/main" id="{49B3A139-410F-C3CB-0130-6D7E96CBA648}"/>
              </a:ext>
            </a:extLst>
          </p:cNvPr>
          <p:cNvSpPr txBox="1"/>
          <p:nvPr/>
        </p:nvSpPr>
        <p:spPr>
          <a:xfrm>
            <a:off x="5120868" y="4190257"/>
            <a:ext cx="1950262" cy="109973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Team3</a:t>
            </a:r>
          </a:p>
          <a:p>
            <a:pPr algn="ctr"/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王承翰</a:t>
            </a:r>
            <a:endParaRPr kumimoji="1"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  <a:p>
            <a:pPr algn="ctr"/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盧昱愷</a:t>
            </a:r>
            <a:endParaRPr kumimoji="1" lang="zh-TW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B8D278D-96F5-107C-6A9F-58FC9CF8F9F9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A29B757-1F74-DB53-19BD-E2A205027A3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22BA4F9-3BAB-07A3-BB16-5FE13431C78E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1FA9A31-5340-B70B-840B-30D01C174168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E8E8F29-BE77-F6B1-8A1A-BD12D0B2457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46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BB707C54-9C1E-6073-105F-3E83C08DBEE3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DADAF936-FDD9-5642-872A-6DCFC3827C2F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2529734A-3699-F561-1D55-D77B0DC0D6A5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16A0CE28-B755-45EE-BC34-2F635EBA433F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56433AA6-D86E-2A19-BC48-4C112F1EC01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6FD35A11-3569-9F53-070D-E73AD02E1179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0CC90A03-2C2A-D31F-79AA-FC9BCB633C06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8C3A66E3-E934-F025-1978-86F9F649AB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9F92B6D4-79A2-C571-A0AF-8BB851189A0E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FB5D4483-7D1D-6946-FAAE-26CDE87E611A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3D2BE5EC-B3A2-D724-0BC2-8A104AF343E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448BABBD-4C43-746C-7688-AA6804FCB6AE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DD326048-FA8D-934B-3BE4-2A8B9C2C657E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A902082D-A02B-46D2-4328-7D0DDFAD7739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BD259C7A-70EB-C00D-F7BB-6EB0E846187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D3756-CA7A-6E12-6425-D935B28C578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自   走   車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22" name="圖片 21" descr="一張含有 電路, 電子產品, 電路元件, 電子工程 的圖片&#10;&#10;自動產生的描述">
            <a:extLst>
              <a:ext uri="{FF2B5EF4-FFF2-40B4-BE49-F238E27FC236}">
                <a16:creationId xmlns:a16="http://schemas.microsoft.com/office/drawing/2014/main" id="{23A24838-75E6-3290-B377-9F66BFD2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56" y="2532817"/>
            <a:ext cx="2143125" cy="214312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51C116-D8DC-0D58-B3A5-63DC2A3400B7}"/>
              </a:ext>
            </a:extLst>
          </p:cNvPr>
          <p:cNvSpPr txBox="1"/>
          <p:nvPr/>
        </p:nvSpPr>
        <p:spPr>
          <a:xfrm>
            <a:off x="1248720" y="4583406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L298N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77F0981-0E64-1F2B-1F0A-54152928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41" y="2317844"/>
            <a:ext cx="6525536" cy="2229161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62231B-995E-A12F-692C-B2E4BAFF16EE}"/>
              </a:ext>
            </a:extLst>
          </p:cNvPr>
          <p:cNvSpPr txBox="1"/>
          <p:nvPr/>
        </p:nvSpPr>
        <p:spPr>
          <a:xfrm>
            <a:off x="5850385" y="4763133"/>
            <a:ext cx="28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橋式直流馬達驅動</a:t>
            </a:r>
          </a:p>
        </p:txBody>
      </p:sp>
    </p:spTree>
    <p:extLst>
      <p:ext uri="{BB962C8B-B14F-4D97-AF65-F5344CB8AC3E}">
        <p14:creationId xmlns:p14="http://schemas.microsoft.com/office/powerpoint/2010/main" val="2062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014D217-9EE3-1E89-A703-31FE1590B12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A5DA6E84-C2D2-6E0A-537D-163E7F976625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79538BC-42AF-6CA8-14BC-15474DF29DF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887B2AA0-1531-7513-3B74-2722A9E4295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93B5CCAF-E726-CC2F-29E4-21E07A2837B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47A5832B-324A-1E69-0B48-E7FB73F69E88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A0E851FE-17C0-D285-C1D8-8530D1CA1BB2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軟體要求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1B765F4A-3A81-83A7-F2DA-C949810C810F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03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EAB195FF-C47E-7C89-2633-EE4A54FC2C4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D94846F-2ABF-D22B-4A51-D36FE7F30B4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60F43645-17E0-3132-112F-2F27D8F25AAE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8AC0F6E6-5ACE-FCE0-955B-8AF10AF4AC9C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AA6F5A27-251B-3F4F-A8AB-CF2A268DE1A0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3B37268-F0CF-7641-B3C8-768E18CAC5C8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15EF14CD-F7D2-93A0-9290-1CE2113236A1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53F6615D-96E2-B820-1614-A78588274599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7BEDCD30-47FF-0A7F-7095-D52833393E9F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63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A0DBED0F-B6B0-BF39-F8FC-291FD682D775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F71FE31-9510-AB29-52FA-8202432C37A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1359190-136E-18FB-75AC-A9223DB2A84F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5F7D0928-E9E3-7A6A-8D76-D9E6F88359A4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E4651F91-44BA-39F7-F92A-A76F2AE8102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8B742577-0879-D96B-B5ED-81A339A42FD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5BCF1E05-E30B-CB7D-8673-AD8F7BCB5BD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07E37CD-3E63-3350-A468-582DCF7AEE5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F6C428AE-F765-4004-429D-06C0413F233F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70E003C4-3E30-3C7B-752B-9F49D703D105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3546725F-9A04-C047-5611-4016B49EFF79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AD6FE291-C03D-A196-B66F-6D97AD08223B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9F26A5EA-40BD-A983-6FDF-DF224DA5424C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C19A03CF-D0CC-A50B-5535-9BA72D772561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17B4D987-8C5F-00AD-D7B6-59D6C2CFDCA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5A52AF-EF74-78F2-ACA1-A0753CCCA7A6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軟  體  要  求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153110-28F1-1FFC-B2CD-5C264B8BF3D9}"/>
              </a:ext>
            </a:extLst>
          </p:cNvPr>
          <p:cNvSpPr txBox="1"/>
          <p:nvPr/>
        </p:nvSpPr>
        <p:spPr>
          <a:xfrm>
            <a:off x="2428884" y="2239859"/>
            <a:ext cx="78962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用於實時顯示自走車上的影像以及球門內球數的偵測。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 driver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控制腳位輸出進而控制馬達正反轉。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driver, seg driver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分別做到對其硬體的控制。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用於資訊傳輸。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36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5AD002A-AC48-7BFD-22C6-E6F0CD5B7DB8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235DE99-B1F4-F95F-0E42-2F13C6EA0A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8262B34-F621-6C83-F7AD-1D7B498B0CE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F55C17-372A-6D0C-C5AB-E9B634AC7032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F247E1B-1E36-20A5-5BAC-0C51A848A7E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792F025-E5AB-795C-001C-C73D179E2D54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46351C5-6735-669D-C5B9-FA27C53B166A}"/>
              </a:ext>
            </a:extLst>
          </p:cNvPr>
          <p:cNvSpPr txBox="1"/>
          <p:nvPr/>
        </p:nvSpPr>
        <p:spPr>
          <a:xfrm>
            <a:off x="4064505" y="2806021"/>
            <a:ext cx="4292095" cy="10727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A3AAE37-9EE6-2712-DD02-54881B13694B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04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C21D26B9-57F8-E616-D01A-1D481170DCF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AB6F668-03A1-9E64-C8FE-99BFCD5822D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25269E0D-66A6-CB9A-6286-4727535EEC9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B8AE3AB-2598-FB50-D039-D0B893377F23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BBECD42-0407-B1D9-2ED5-6F0467A3F8F5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C65F979-AA33-F28B-CE4F-6641F0D46C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8990B7B5-58AC-9EE5-6500-BD2ADB89DA9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95D3ECC4-0D0A-46CB-DBB6-CB1DE3435F9A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2FDF4399-0244-EDB9-C656-B2862FD06F3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6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6F82F71E-3B50-1518-646B-EDD373BE69FA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D636A34-20B6-7B49-FDE3-C73C238F174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4EDADD4-F545-57A3-DA4A-EECFE5ED27F2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0CEAE13-C821-ED31-2E25-D6ED40DE0280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5011D6D-6324-EFFC-90B3-6EA2561942B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11CE290D-5378-D6D7-99A1-F3747FF23682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671C07A6-9717-0518-B2F7-89BB8D96FC5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8149EAC-8167-CCB2-9AA1-77C73CA71E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29E3F05-CAC7-FC8F-26E0-CA7BAB244F9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31DE3D13-AB48-888C-0F4B-B675CBD328C1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677D20F6-8907-9AF6-2088-510AA8C425E2}"/>
              </a:ext>
            </a:extLst>
          </p:cNvPr>
          <p:cNvSpPr txBox="1"/>
          <p:nvPr/>
        </p:nvSpPr>
        <p:spPr>
          <a:xfrm>
            <a:off x="2929584" y="749694"/>
            <a:ext cx="6841334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 統 </a:t>
            </a:r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架 構 圖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22" name="圖片 21" descr="一張含有 輪, 輪胎, 汽車零件, 玩具 的圖片&#10;&#10;自動產生的描述">
            <a:extLst>
              <a:ext uri="{FF2B5EF4-FFF2-40B4-BE49-F238E27FC236}">
                <a16:creationId xmlns:a16="http://schemas.microsoft.com/office/drawing/2014/main" id="{3E18219B-114E-19B2-7F08-432ABDDD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66" y="4870015"/>
            <a:ext cx="1685720" cy="1685720"/>
          </a:xfrm>
          <a:prstGeom prst="rect">
            <a:avLst/>
          </a:prstGeom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A4136408-A943-F985-003C-9A931F3BB34A}"/>
              </a:ext>
            </a:extLst>
          </p:cNvPr>
          <p:cNvGrpSpPr/>
          <p:nvPr/>
        </p:nvGrpSpPr>
        <p:grpSpPr>
          <a:xfrm>
            <a:off x="2271518" y="1586649"/>
            <a:ext cx="2624216" cy="1939828"/>
            <a:chOff x="1275861" y="1081230"/>
            <a:chExt cx="2624216" cy="193982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B42128-67A1-F288-DE0E-4B143210C61C}"/>
                </a:ext>
              </a:extLst>
            </p:cNvPr>
            <p:cNvSpPr/>
            <p:nvPr/>
          </p:nvSpPr>
          <p:spPr>
            <a:xfrm>
              <a:off x="1299029" y="1484377"/>
              <a:ext cx="1300524" cy="1533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746C89-94B8-A837-F029-65DE68A7A85C}"/>
                </a:ext>
              </a:extLst>
            </p:cNvPr>
            <p:cNvSpPr/>
            <p:nvPr/>
          </p:nvSpPr>
          <p:spPr>
            <a:xfrm>
              <a:off x="2599553" y="1485302"/>
              <a:ext cx="1300524" cy="153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7989074-DFE6-82DC-959A-FC82C3080628}"/>
                </a:ext>
              </a:extLst>
            </p:cNvPr>
            <p:cNvSpPr/>
            <p:nvPr/>
          </p:nvSpPr>
          <p:spPr>
            <a:xfrm>
              <a:off x="1374794" y="1578177"/>
              <a:ext cx="1161142" cy="6604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Camera stream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F540DB8-7820-1AEB-B1E9-34B3A9A07C70}"/>
                </a:ext>
              </a:extLst>
            </p:cNvPr>
            <p:cNvSpPr txBox="1"/>
            <p:nvPr/>
          </p:nvSpPr>
          <p:spPr>
            <a:xfrm>
              <a:off x="1275861" y="1081230"/>
              <a:ext cx="69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PC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F2C8A5E8-EAB4-46F9-A16B-7FACB743FEE3}"/>
                </a:ext>
              </a:extLst>
            </p:cNvPr>
            <p:cNvSpPr/>
            <p:nvPr/>
          </p:nvSpPr>
          <p:spPr>
            <a:xfrm>
              <a:off x="2067649" y="2557010"/>
              <a:ext cx="155995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箭號: 向左 29">
              <a:extLst>
                <a:ext uri="{FF2B5EF4-FFF2-40B4-BE49-F238E27FC236}">
                  <a16:creationId xmlns:a16="http://schemas.microsoft.com/office/drawing/2014/main" id="{46DE2583-CA79-6C44-3DAC-BBAEE3EB973D}"/>
                </a:ext>
              </a:extLst>
            </p:cNvPr>
            <p:cNvSpPr/>
            <p:nvPr/>
          </p:nvSpPr>
          <p:spPr>
            <a:xfrm>
              <a:off x="1668400" y="2557009"/>
              <a:ext cx="174718" cy="101601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A273C882-B933-E9F7-8D6F-3EADB1768702}"/>
                </a:ext>
              </a:extLst>
            </p:cNvPr>
            <p:cNvSpPr/>
            <p:nvPr/>
          </p:nvSpPr>
          <p:spPr>
            <a:xfrm rot="16200000">
              <a:off x="1869265" y="2347304"/>
              <a:ext cx="172201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536CBA6-4B6B-CEBF-FC01-886CA7B21FC8}"/>
                </a:ext>
              </a:extLst>
            </p:cNvPr>
            <p:cNvSpPr/>
            <p:nvPr/>
          </p:nvSpPr>
          <p:spPr>
            <a:xfrm rot="5400000">
              <a:off x="1888359" y="2750057"/>
              <a:ext cx="160689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9DE9901-DB87-4341-7C2C-9FD7E7BB7328}"/>
                </a:ext>
              </a:extLst>
            </p:cNvPr>
            <p:cNvSpPr/>
            <p:nvPr/>
          </p:nvSpPr>
          <p:spPr>
            <a:xfrm>
              <a:off x="2721429" y="1568339"/>
              <a:ext cx="1069174" cy="13559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使用者登入</a:t>
              </a:r>
              <a:br>
                <a:rPr lang="en-US" altLang="zh-TW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排行榜</a:t>
              </a:r>
              <a:endPara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br>
                <a:rPr lang="en-US" altLang="zh-TW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計分數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28B09E9-1C30-D6C4-9467-2ADA57FE92F0}"/>
              </a:ext>
            </a:extLst>
          </p:cNvPr>
          <p:cNvCxnSpPr/>
          <p:nvPr/>
        </p:nvCxnSpPr>
        <p:spPr>
          <a:xfrm>
            <a:off x="2441871" y="3694121"/>
            <a:ext cx="0" cy="1183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7ABEAA1A-3968-5786-7317-4A8593C0C5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9964" y="2849425"/>
            <a:ext cx="2426292" cy="1513284"/>
          </a:xfrm>
          <a:prstGeom prst="bentConnector3">
            <a:avLst>
              <a:gd name="adj1" fmla="val 6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圖片 40" descr="一張含有 電子產品, 電子元件, 電路元件, 被動元件 的圖片&#10;&#10;自動產生的描述">
            <a:extLst>
              <a:ext uri="{FF2B5EF4-FFF2-40B4-BE49-F238E27FC236}">
                <a16:creationId xmlns:a16="http://schemas.microsoft.com/office/drawing/2014/main" id="{249C6E57-D9DD-ADE2-07FA-906B46DD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15" y="4640784"/>
            <a:ext cx="1231441" cy="1231441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C791C5C9-BD3F-78B4-9980-2A035FBC9BE5}"/>
              </a:ext>
            </a:extLst>
          </p:cNvPr>
          <p:cNvSpPr txBox="1"/>
          <p:nvPr/>
        </p:nvSpPr>
        <p:spPr>
          <a:xfrm>
            <a:off x="2184421" y="4979505"/>
            <a:ext cx="179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無線連線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5E6A0D0-1468-06C4-2444-6EBE43BEA651}"/>
              </a:ext>
            </a:extLst>
          </p:cNvPr>
          <p:cNvCxnSpPr>
            <a:cxnSpLocks/>
          </p:cNvCxnSpPr>
          <p:nvPr/>
        </p:nvCxnSpPr>
        <p:spPr>
          <a:xfrm>
            <a:off x="3717086" y="5662073"/>
            <a:ext cx="2219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圖片 48" descr="一張含有 網 的圖片&#10;&#10;自動產生的描述">
            <a:extLst>
              <a:ext uri="{FF2B5EF4-FFF2-40B4-BE49-F238E27FC236}">
                <a16:creationId xmlns:a16="http://schemas.microsoft.com/office/drawing/2014/main" id="{BB5178CD-7E97-D255-0B76-C7B6C8FD0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05" y="5326921"/>
            <a:ext cx="1551341" cy="1034227"/>
          </a:xfrm>
          <a:prstGeom prst="rect">
            <a:avLst/>
          </a:prstGeom>
        </p:spPr>
      </p:pic>
      <p:pic>
        <p:nvPicPr>
          <p:cNvPr id="54" name="圖片 53" descr="一張含有 文字, 電子產品 的圖片&#10;&#10;自動產生的描述">
            <a:extLst>
              <a:ext uri="{FF2B5EF4-FFF2-40B4-BE49-F238E27FC236}">
                <a16:creationId xmlns:a16="http://schemas.microsoft.com/office/drawing/2014/main" id="{27BE110B-B299-143A-126C-54B35FF9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95" y="4997276"/>
            <a:ext cx="628984" cy="1108210"/>
          </a:xfrm>
          <a:prstGeom prst="rect">
            <a:avLst/>
          </a:prstGeom>
        </p:spPr>
      </p:pic>
      <p:pic>
        <p:nvPicPr>
          <p:cNvPr id="61" name="圖片 60" descr="一張含有 文字, 電子產品 的圖片&#10;&#10;自動產生的描述">
            <a:extLst>
              <a:ext uri="{FF2B5EF4-FFF2-40B4-BE49-F238E27FC236}">
                <a16:creationId xmlns:a16="http://schemas.microsoft.com/office/drawing/2014/main" id="{5C08FF8D-7B1F-CDE4-FA11-BA95109B9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1" y="3536271"/>
            <a:ext cx="628984" cy="1108210"/>
          </a:xfrm>
          <a:prstGeom prst="rect">
            <a:avLst/>
          </a:prstGeom>
        </p:spPr>
      </p:pic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622C4279-E879-C69F-6694-F9A498F01F3E}"/>
              </a:ext>
            </a:extLst>
          </p:cNvPr>
          <p:cNvCxnSpPr/>
          <p:nvPr/>
        </p:nvCxnSpPr>
        <p:spPr>
          <a:xfrm rot="16200000" flipV="1">
            <a:off x="1296950" y="5091436"/>
            <a:ext cx="738771" cy="462006"/>
          </a:xfrm>
          <a:prstGeom prst="bentConnector3">
            <a:avLst>
              <a:gd name="adj1" fmla="val -8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B508FEA7-40F5-F75A-D5D9-C1731FB03A48}"/>
              </a:ext>
            </a:extLst>
          </p:cNvPr>
          <p:cNvCxnSpPr>
            <a:stCxn id="61" idx="0"/>
          </p:cNvCxnSpPr>
          <p:nvPr/>
        </p:nvCxnSpPr>
        <p:spPr>
          <a:xfrm rot="5400000" flipH="1" flipV="1">
            <a:off x="1125100" y="2679264"/>
            <a:ext cx="1142401" cy="571615"/>
          </a:xfrm>
          <a:prstGeom prst="bentConnector3">
            <a:avLst>
              <a:gd name="adj1" fmla="val 1005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33D4C07-AA68-05B9-C439-51D62560C797}"/>
              </a:ext>
            </a:extLst>
          </p:cNvPr>
          <p:cNvSpPr/>
          <p:nvPr/>
        </p:nvSpPr>
        <p:spPr>
          <a:xfrm>
            <a:off x="7571541" y="3013426"/>
            <a:ext cx="2940700" cy="31847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12CBFE-A69B-DF82-A88C-C35072139795}"/>
              </a:ext>
            </a:extLst>
          </p:cNvPr>
          <p:cNvSpPr txBox="1"/>
          <p:nvPr/>
        </p:nvSpPr>
        <p:spPr>
          <a:xfrm>
            <a:off x="7505778" y="2690725"/>
            <a:ext cx="98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F662C1-B960-5C33-AADD-13F9D36AC711}"/>
              </a:ext>
            </a:extLst>
          </p:cNvPr>
          <p:cNvSpPr/>
          <p:nvPr/>
        </p:nvSpPr>
        <p:spPr>
          <a:xfrm>
            <a:off x="7645643" y="3333445"/>
            <a:ext cx="2764971" cy="10542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和玩家連線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 startAt="2"/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處理玩家的請求如開始遊戲、索取排行榜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把排行榜傳過去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，也負責將排行榜寫入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shared memory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393A0D-2C81-4E6B-650C-85715DB3CFAB}"/>
              </a:ext>
            </a:extLst>
          </p:cNvPr>
          <p:cNvSpPr/>
          <p:nvPr/>
        </p:nvSpPr>
        <p:spPr>
          <a:xfrm>
            <a:off x="7659405" y="4739631"/>
            <a:ext cx="2764971" cy="13658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execlp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detect_ball.py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，用於偵測球數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必須使用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以防有新連線時因為執行</a:t>
            </a:r>
            <a:r>
              <a:rPr lang="en-US" altLang="zh-TW" sz="12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detect_ball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而被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</a:p>
          <a:p>
            <a:pPr marL="342900" indent="-342900">
              <a:buAutoNum type="arabicPeriod"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計時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驅動對應硬體如七段顯示器、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5C3D0C-BA01-46AE-8779-59D90668340F}"/>
              </a:ext>
            </a:extLst>
          </p:cNvPr>
          <p:cNvSpPr txBox="1"/>
          <p:nvPr/>
        </p:nvSpPr>
        <p:spPr>
          <a:xfrm>
            <a:off x="7571541" y="3042644"/>
            <a:ext cx="27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fork child: handle client</a:t>
            </a:r>
            <a:endParaRPr lang="zh-TW" altLang="en-US" sz="1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AEA1D68-3567-957A-4F86-969DCF3C736C}"/>
              </a:ext>
            </a:extLst>
          </p:cNvPr>
          <p:cNvSpPr txBox="1"/>
          <p:nvPr/>
        </p:nvSpPr>
        <p:spPr>
          <a:xfrm>
            <a:off x="7561963" y="4431854"/>
            <a:ext cx="2774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parent</a:t>
            </a:r>
            <a:endParaRPr lang="zh-TW" altLang="en-US" sz="1400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FD78A132-7178-86F4-298E-99698C69BE7F}"/>
              </a:ext>
            </a:extLst>
          </p:cNvPr>
          <p:cNvSpPr/>
          <p:nvPr/>
        </p:nvSpPr>
        <p:spPr>
          <a:xfrm>
            <a:off x="10731785" y="3186273"/>
            <a:ext cx="1111273" cy="244252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CD5591E-AB63-CC40-3EBF-2F301D9A7C9F}"/>
              </a:ext>
            </a:extLst>
          </p:cNvPr>
          <p:cNvSpPr txBox="1"/>
          <p:nvPr/>
        </p:nvSpPr>
        <p:spPr>
          <a:xfrm>
            <a:off x="10809817" y="3333445"/>
            <a:ext cx="92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Shared memory</a:t>
            </a:r>
            <a:endParaRPr lang="zh-TW" altLang="en-US" sz="1200" dirty="0"/>
          </a:p>
          <a:p>
            <a:pPr algn="ctr"/>
            <a:endParaRPr lang="zh-TW" altLang="en-US" sz="1200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4F6CE0A-AA67-8EF3-DDCC-9BE0F362EAD6}"/>
              </a:ext>
            </a:extLst>
          </p:cNvPr>
          <p:cNvSpPr/>
          <p:nvPr/>
        </p:nvSpPr>
        <p:spPr>
          <a:xfrm>
            <a:off x="10903518" y="4286075"/>
            <a:ext cx="790856" cy="114970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Link list</a:t>
            </a:r>
            <a:r>
              <a:rPr lang="zh-TW" altLang="en-US" sz="1200" dirty="0">
                <a:solidFill>
                  <a:schemeClr val="tx1"/>
                </a:solidFill>
              </a:rPr>
              <a:t>架構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60E6C26-8A7B-2935-B94E-845DD40F34EE}"/>
              </a:ext>
            </a:extLst>
          </p:cNvPr>
          <p:cNvSpPr/>
          <p:nvPr/>
        </p:nvSpPr>
        <p:spPr>
          <a:xfrm>
            <a:off x="4838347" y="1950127"/>
            <a:ext cx="1860834" cy="6604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CE44F27-1333-317F-17B4-4F371CF7C6AE}"/>
              </a:ext>
            </a:extLst>
          </p:cNvPr>
          <p:cNvSpPr txBox="1"/>
          <p:nvPr/>
        </p:nvSpPr>
        <p:spPr>
          <a:xfrm>
            <a:off x="4668234" y="1641425"/>
            <a:ext cx="98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client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4417D0-99D0-A0D0-F3F0-D57AB4837BD9}"/>
              </a:ext>
            </a:extLst>
          </p:cNvPr>
          <p:cNvSpPr txBox="1"/>
          <p:nvPr/>
        </p:nvSpPr>
        <p:spPr>
          <a:xfrm>
            <a:off x="4777728" y="2036599"/>
            <a:ext cx="203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 and login</a:t>
            </a:r>
          </a:p>
          <a:p>
            <a:pPr marL="342900" indent="-342900">
              <a:buAutoNum type="arabicPeriod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ranking board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5BF4E3FD-EFBA-CF4F-C51F-CF9209DE136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61778" y="2180597"/>
            <a:ext cx="1209763" cy="10159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0A416BE-D602-083B-BDF6-A46415510F40}"/>
              </a:ext>
            </a:extLst>
          </p:cNvPr>
          <p:cNvSpPr txBox="1"/>
          <p:nvPr/>
        </p:nvSpPr>
        <p:spPr>
          <a:xfrm>
            <a:off x="6945661" y="2250116"/>
            <a:ext cx="414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建立連線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828115-321F-38AD-7D5C-E8FD2463B448}"/>
              </a:ext>
            </a:extLst>
          </p:cNvPr>
          <p:cNvSpPr/>
          <p:nvPr/>
        </p:nvSpPr>
        <p:spPr>
          <a:xfrm>
            <a:off x="2529736" y="3797294"/>
            <a:ext cx="1734522" cy="9896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可由多名玩家共同操控</a:t>
            </a:r>
            <a:endParaRPr lang="en-US" altLang="zh-TW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玩家可以共同決定速度與方向但為了避免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race condition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，需要使用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69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5AD002A-AC48-7BFD-22C6-E6F0CD5B7DB8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235DE99-B1F4-F95F-0E42-2F13C6EA0A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8262B34-F621-6C83-F7AD-1D7B498B0CE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F55C17-372A-6D0C-C5AB-E9B634AC7032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F247E1B-1E36-20A5-5BAC-0C51A848A7E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792F025-E5AB-795C-001C-C73D179E2D54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46351C5-6735-669D-C5B9-FA27C53B166A}"/>
              </a:ext>
            </a:extLst>
          </p:cNvPr>
          <p:cNvSpPr txBox="1"/>
          <p:nvPr/>
        </p:nvSpPr>
        <p:spPr>
          <a:xfrm>
            <a:off x="3684582" y="2753059"/>
            <a:ext cx="4822835" cy="1412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結合上課所學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A3AAE37-9EE6-2712-DD02-54881B13694B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05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C21D26B9-57F8-E616-D01A-1D481170DCF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AB6F668-03A1-9E64-C8FE-99BFCD5822D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25269E0D-66A6-CB9A-6286-4727535EEC9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B8AE3AB-2598-FB50-D039-D0B893377F23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BBECD42-0407-B1D9-2ED5-6F0467A3F8F5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C65F979-AA33-F28B-CE4F-6641F0D46C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8990B7B5-58AC-9EE5-6500-BD2ADB89DA9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95D3ECC4-0D0A-46CB-DBB6-CB1DE3435F9A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2FDF4399-0244-EDB9-C656-B2862FD06F3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60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6F82F71E-3B50-1518-646B-EDD373BE69FA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D636A34-20B6-7B49-FDE3-C73C238F174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4EDADD4-F545-57A3-DA4A-EECFE5ED27F2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0CEAE13-C821-ED31-2E25-D6ED40DE0280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5011D6D-6324-EFFC-90B3-6EA2561942B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11CE290D-5378-D6D7-99A1-F3747FF23682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94B6E181-FCE5-AD1E-C130-52C0FEAE7AD1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671C07A6-9717-0518-B2F7-89BB8D96FC5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3042E695-DF33-5196-1F09-DDE3DC33E24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A286E24-3ED1-5162-D56A-488D49C6D8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0D36280-229C-029F-6876-6214A46B666F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8149EAC-8167-CCB2-9AA1-77C73CA71E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68840696-F5D4-B97F-F799-454B9038DA77}"/>
              </a:ext>
            </a:extLst>
          </p:cNvPr>
          <p:cNvSpPr/>
          <p:nvPr/>
        </p:nvSpPr>
        <p:spPr>
          <a:xfrm rot="2700000">
            <a:off x="-3157762" y="3850626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29E3F05-CAC7-FC8F-26E0-CA7BAB244F94}"/>
              </a:ext>
            </a:extLst>
          </p:cNvPr>
          <p:cNvSpPr/>
          <p:nvPr/>
        </p:nvSpPr>
        <p:spPr>
          <a:xfrm rot="18900000">
            <a:off x="350059" y="6767890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31DE3D13-AB48-888C-0F4B-B675CBD328C1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677D20F6-8907-9AF6-2088-510AA8C425E2}"/>
              </a:ext>
            </a:extLst>
          </p:cNvPr>
          <p:cNvSpPr txBox="1"/>
          <p:nvPr/>
        </p:nvSpPr>
        <p:spPr>
          <a:xfrm>
            <a:off x="2929584" y="855501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結合上課所學</a:t>
            </a:r>
            <a:endParaRPr kumimoji="1"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11F57D6-580F-4D5B-9248-B23949ABBFA5}"/>
              </a:ext>
            </a:extLst>
          </p:cNvPr>
          <p:cNvSpPr txBox="1"/>
          <p:nvPr/>
        </p:nvSpPr>
        <p:spPr>
          <a:xfrm>
            <a:off x="2031326" y="1730023"/>
            <a:ext cx="315642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同時控制不同驅動程式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server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用於處理不同連線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資料傳輸如排行榜、遊戲資料寫入等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Shared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排行榜的保存、使新來的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連線也可以存取排行榜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Pipe:select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process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執行偵測球的程式而阻塞新連線，使用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遊戲結束後設定對應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 function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釋放資源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為防止多名玩家共同操作自走車而發生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用於遊戲的倒數計時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execlp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zombie_handler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1BD0F2E-FD9F-6781-2123-95D51ADF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48" y="2261143"/>
            <a:ext cx="6477144" cy="29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5AD002A-AC48-7BFD-22C6-E6F0CD5B7DB8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235DE99-B1F4-F95F-0E42-2F13C6EA0A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8262B34-F621-6C83-F7AD-1D7B498B0CE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F55C17-372A-6D0C-C5AB-E9B634AC7032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F247E1B-1E36-20A5-5BAC-0C51A848A7E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792F025-E5AB-795C-001C-C73D179E2D54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46351C5-6735-669D-C5B9-FA27C53B166A}"/>
              </a:ext>
            </a:extLst>
          </p:cNvPr>
          <p:cNvSpPr txBox="1"/>
          <p:nvPr/>
        </p:nvSpPr>
        <p:spPr>
          <a:xfrm>
            <a:off x="3684582" y="2753059"/>
            <a:ext cx="4822835" cy="1412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可能遇到問題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A3AAE37-9EE6-2712-DD02-54881B13694B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06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C21D26B9-57F8-E616-D01A-1D481170DCF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AB6F668-03A1-9E64-C8FE-99BFCD5822D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25269E0D-66A6-CB9A-6286-4727535EEC9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B8AE3AB-2598-FB50-D039-D0B893377F23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BBECD42-0407-B1D9-2ED5-6F0467A3F8F5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C65F979-AA33-F28B-CE4F-6641F0D46C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8990B7B5-58AC-9EE5-6500-BD2ADB89DA9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95D3ECC4-0D0A-46CB-DBB6-CB1DE3435F9A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2FDF4399-0244-EDB9-C656-B2862FD06F3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9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6F82F71E-3B50-1518-646B-EDD373BE69FA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D636A34-20B6-7B49-FDE3-C73C238F174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4EDADD4-F545-57A3-DA4A-EECFE5ED27F2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0CEAE13-C821-ED31-2E25-D6ED40DE0280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5011D6D-6324-EFFC-90B3-6EA2561942B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11CE290D-5378-D6D7-99A1-F3747FF23682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94B6E181-FCE5-AD1E-C130-52C0FEAE7AD1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671C07A6-9717-0518-B2F7-89BB8D96FC5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3042E695-DF33-5196-1F09-DDE3DC33E24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A286E24-3ED1-5162-D56A-488D49C6D8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0D36280-229C-029F-6876-6214A46B666F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8149EAC-8167-CCB2-9AA1-77C73CA71E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68840696-F5D4-B97F-F799-454B9038DA77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29E3F05-CAC7-FC8F-26E0-CA7BAB244F9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31DE3D13-AB48-888C-0F4B-B675CBD328C1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677D20F6-8907-9AF6-2088-510AA8C425E2}"/>
              </a:ext>
            </a:extLst>
          </p:cNvPr>
          <p:cNvSpPr txBox="1"/>
          <p:nvPr/>
        </p:nvSpPr>
        <p:spPr>
          <a:xfrm>
            <a:off x="2929584" y="872024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可能遇到問題</a:t>
            </a:r>
            <a:endParaRPr kumimoji="1"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A4AEB5-DAC8-4ED5-AB35-F3A06BA1366D}"/>
              </a:ext>
            </a:extLst>
          </p:cNvPr>
          <p:cNvSpPr txBox="1"/>
          <p:nvPr/>
        </p:nvSpPr>
        <p:spPr>
          <a:xfrm>
            <a:off x="2394277" y="1864792"/>
            <a:ext cx="7099300" cy="340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球門判斷進球數不準確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嘗試其他辨識方式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10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A95B602-0F6B-9638-0602-CB526248715C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A930716B-466D-D2C6-E3AB-187ACE846AC3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484618E-1F45-9874-33BC-6A852EC8A096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29177987-4D4D-05CC-58AA-FAED30DF066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B8E7FC41-80DA-AA37-5C04-65D0D20D8E8C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BC5AA5D4-C6B5-51C6-3767-29ED2C95C59F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50DA9DF3-DC97-B19E-7061-7E65BE8815E0}"/>
              </a:ext>
            </a:extLst>
          </p:cNvPr>
          <p:cNvSpPr txBox="1"/>
          <p:nvPr/>
        </p:nvSpPr>
        <p:spPr>
          <a:xfrm>
            <a:off x="3684582" y="2753059"/>
            <a:ext cx="4822835" cy="1412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kumimoji="1" lang="en-US" altLang="zh-TW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B6696E4D-A28B-B550-8CD8-FCE1B70C7C24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07		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7CAC94F8-5E37-E218-E748-DFD4A36F8CA2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7DF59726-49B1-FD65-D04E-11DF99EC49A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6E113317-4D1A-946A-ABCE-15923635642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926A078-F4A3-9E16-8D5F-C50D15EA055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70FEB858-1380-1CDA-B623-99706AA3F9C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031AAD95-5B7B-BE0D-BAB6-D7FE615459AF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1739BDA-393E-8CEA-1B19-BF745D23A7BB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184C27F-6BAE-D1F5-7535-DEAEC165B9CD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993B19B3-FB3A-BA74-7631-C31608ED773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80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AE2C4879-9AC5-7256-32C9-C5A08A036DD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4DF18C2B-75FA-CE4D-2B81-5AA3F92E28F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3C218AA2-9618-7BD4-D412-5F078AD485C8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1A746124-FB8C-3B8D-18E0-F65ABF76734C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BDBCEF59-B78B-6477-B269-5996CB1432AA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FC2330B8-2C84-D7BB-13B3-D6C7249D08B6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F6ED8F21-63FF-6405-545A-296789406003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6347EB10-949D-380C-5C79-D87ADCFFEA6C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C9C5584E-953A-298D-36EF-084CDC359D8D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4432ABFE-33F1-1F9D-7F85-834D2AE77F5D}"/>
              </a:ext>
            </a:extLst>
          </p:cNvPr>
          <p:cNvSpPr txBox="1"/>
          <p:nvPr/>
        </p:nvSpPr>
        <p:spPr>
          <a:xfrm>
            <a:off x="4380903" y="1356759"/>
            <a:ext cx="4037720" cy="1005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Contents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04D82799-1D6D-89C0-0EAB-3F0A85282585}"/>
              </a:ext>
            </a:extLst>
          </p:cNvPr>
          <p:cNvSpPr txBox="1"/>
          <p:nvPr/>
        </p:nvSpPr>
        <p:spPr>
          <a:xfrm>
            <a:off x="5209239" y="2571852"/>
            <a:ext cx="3160573" cy="173058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TW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5" name="文本框 34">
            <a:extLst>
              <a:ext uri="{FF2B5EF4-FFF2-40B4-BE49-F238E27FC236}">
                <a16:creationId xmlns:a16="http://schemas.microsoft.com/office/drawing/2014/main" id="{709D8FB9-489C-EABC-215B-9ACA7D6BE4F0}"/>
              </a:ext>
            </a:extLst>
          </p:cNvPr>
          <p:cNvSpPr txBox="1"/>
          <p:nvPr/>
        </p:nvSpPr>
        <p:spPr>
          <a:xfrm>
            <a:off x="4380903" y="2160543"/>
            <a:ext cx="4276782" cy="4114898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軟體要求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結合上課所學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可能遇到問題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67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A6BF0E5B-AC52-2BFA-0023-85E146B7413C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B65A7DFF-F8C5-41D3-5CED-BB2E2A4EC29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D0A20B6-D29F-A82C-0B69-6494A4B01FAD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A3A05C2E-1B26-78AC-85B8-B7177B32E1ED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0E5416FC-BD01-CA10-7455-0455856378D7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24FB3908-3FFB-7F38-188A-B1FC957D719A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B5785345-F34B-5938-68C2-4ECAD521F12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5CAE94A-BE5B-3299-BBB2-0AC2288E8E8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CC4855F8-C750-D48C-A457-D885886002D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E5527A1F-C0DB-E109-B806-67E42D8A65BE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8D5461D9-2E6C-7FC7-1FCC-253F62F554A1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95DC2363-0F4E-804F-64B5-2F0FD72A78ED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9ADEEDDC-F800-A284-7B2B-B826EC6D451B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1C024D0C-9A06-0651-94D0-C9E931A2A1EF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E1EF6556-0882-9C50-AC2B-C0E62B04D863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2F4CDD-D631-AA29-598E-D7D17D117F13}"/>
              </a:ext>
            </a:extLst>
          </p:cNvPr>
          <p:cNvSpPr txBox="1"/>
          <p:nvPr/>
        </p:nvSpPr>
        <p:spPr>
          <a:xfrm>
            <a:off x="2929584" y="872024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kumimoji="1"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FB66AE-1C66-2EA3-FBEA-79B323B8482A}"/>
              </a:ext>
            </a:extLst>
          </p:cNvPr>
          <p:cNvSpPr txBox="1"/>
          <p:nvPr/>
        </p:nvSpPr>
        <p:spPr>
          <a:xfrm>
            <a:off x="2632877" y="1714750"/>
            <a:ext cx="5785385" cy="419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王承翰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簡報與報告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玩家程式與伺服器程式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自走車馬達控制與鏡頭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盧昱愷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簡報與報告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球門硬體設備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球門與影像辨識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自走車的軟體設計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943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F633FC1C-6065-4F9F-C1BC-9AB3237CFD49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2EF89EFC-BA73-BA1C-CD92-7685821C02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B59FC1F-E210-6908-5ECB-B311A1953FAC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DCE79EC0-7A26-415F-5464-0F5F75B9A8A6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2E64C88-64C5-B49E-24A6-2774B8D890EC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941C6691-635B-78C8-1054-85AA7D356A7E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29792151-79C9-64AA-DBA7-E9120714C900}"/>
              </a:ext>
            </a:extLst>
          </p:cNvPr>
          <p:cNvSpPr txBox="1"/>
          <p:nvPr/>
        </p:nvSpPr>
        <p:spPr>
          <a:xfrm>
            <a:off x="3633472" y="2806021"/>
            <a:ext cx="4114898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 謝 聆 聽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0ED3F9E8-A462-6B67-90CC-FEDBCCD3F3E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20E20726-FCBB-5CE0-2EC7-C2BA6ADCCB1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C11295D5-B25D-27A5-EE21-C13C9C083A06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FD617B1F-2678-62ED-E7D7-16A7B02F2DA7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536FAC0B-9CB8-7037-0C88-9BAFC632F167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A0E23AC-8E75-9B31-37A9-DB55E51A25E9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F593941F-F6AE-5AAA-B449-AC562D93004B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86521461-DF12-8639-2C4F-D56E0020B6B2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F3C6A01B-B11C-509A-B089-DEDE91B4759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7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8">
            <a:extLst>
              <a:ext uri="{FF2B5EF4-FFF2-40B4-BE49-F238E27FC236}">
                <a16:creationId xmlns:a16="http://schemas.microsoft.com/office/drawing/2014/main" id="{93F059C9-BFA0-37AE-F9A1-DB206F845BD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9">
            <a:extLst>
              <a:ext uri="{FF2B5EF4-FFF2-40B4-BE49-F238E27FC236}">
                <a16:creationId xmlns:a16="http://schemas.microsoft.com/office/drawing/2014/main" id="{9579613A-3269-3FA0-0801-020950373004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10">
            <a:extLst>
              <a:ext uri="{FF2B5EF4-FFF2-40B4-BE49-F238E27FC236}">
                <a16:creationId xmlns:a16="http://schemas.microsoft.com/office/drawing/2014/main" id="{3CAFC40B-5DD9-AED0-0F0A-6DDFA381880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14">
            <a:extLst>
              <a:ext uri="{FF2B5EF4-FFF2-40B4-BE49-F238E27FC236}">
                <a16:creationId xmlns:a16="http://schemas.microsoft.com/office/drawing/2014/main" id="{65AA18C0-AF61-F01E-ACFA-35AD92A01AB5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15">
            <a:extLst>
              <a:ext uri="{FF2B5EF4-FFF2-40B4-BE49-F238E27FC236}">
                <a16:creationId xmlns:a16="http://schemas.microsoft.com/office/drawing/2014/main" id="{94F3F6E8-1A34-5C95-D549-1FD47D2EB3ED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16">
            <a:extLst>
              <a:ext uri="{FF2B5EF4-FFF2-40B4-BE49-F238E27FC236}">
                <a16:creationId xmlns:a16="http://schemas.microsoft.com/office/drawing/2014/main" id="{A15E42ED-3B20-6951-761F-7D43B8A5909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17">
            <a:extLst>
              <a:ext uri="{FF2B5EF4-FFF2-40B4-BE49-F238E27FC236}">
                <a16:creationId xmlns:a16="http://schemas.microsoft.com/office/drawing/2014/main" id="{EE788861-81F1-3AAA-4323-470A4FFDFD1A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id="{4809BD55-3D75-9C58-0AE8-276B763ECE76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>
                <a:solidFill>
                  <a:srgbClr val="274C77"/>
                </a:solidFill>
                <a:latin typeface="Source Han Sans TC"/>
                <a:ea typeface="Source Han Sans TC"/>
              </a:rPr>
              <a:t>PART 01</a:t>
            </a:r>
            <a:endParaRPr kumimoji="1" lang="zh-CN" altLang="en-US" sz="280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36" name="圆角矩形 2">
            <a:extLst>
              <a:ext uri="{FF2B5EF4-FFF2-40B4-BE49-F238E27FC236}">
                <a16:creationId xmlns:a16="http://schemas.microsoft.com/office/drawing/2014/main" id="{8BAC8C20-A6F2-6F2C-6C07-8710D7BF2902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E7BD73E9-8F68-D422-D34B-3C209DE52B93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4">
            <a:extLst>
              <a:ext uri="{FF2B5EF4-FFF2-40B4-BE49-F238E27FC236}">
                <a16:creationId xmlns:a16="http://schemas.microsoft.com/office/drawing/2014/main" id="{C4B049F6-2B4E-F51B-B128-6C3583CA2E5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5">
            <a:extLst>
              <a:ext uri="{FF2B5EF4-FFF2-40B4-BE49-F238E27FC236}">
                <a16:creationId xmlns:a16="http://schemas.microsoft.com/office/drawing/2014/main" id="{0B38366A-18EC-2BD2-0772-8AEFA88DF0FB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圆角矩形 9">
            <a:extLst>
              <a:ext uri="{FF2B5EF4-FFF2-40B4-BE49-F238E27FC236}">
                <a16:creationId xmlns:a16="http://schemas.microsoft.com/office/drawing/2014/main" id="{B1190B05-CCD5-1A2C-C481-575D0DE3F383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10">
            <a:extLst>
              <a:ext uri="{FF2B5EF4-FFF2-40B4-BE49-F238E27FC236}">
                <a16:creationId xmlns:a16="http://schemas.microsoft.com/office/drawing/2014/main" id="{81BB3C30-150F-841A-6DE6-48E3EF37334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圆角矩形 11">
            <a:extLst>
              <a:ext uri="{FF2B5EF4-FFF2-40B4-BE49-F238E27FC236}">
                <a16:creationId xmlns:a16="http://schemas.microsoft.com/office/drawing/2014/main" id="{BBC2D33B-079D-DABD-04D5-864257DF7F31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12">
            <a:extLst>
              <a:ext uri="{FF2B5EF4-FFF2-40B4-BE49-F238E27FC236}">
                <a16:creationId xmlns:a16="http://schemas.microsoft.com/office/drawing/2014/main" id="{BCE5714D-37D3-BFA6-A75B-2D21B4A5A40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13">
            <a:extLst>
              <a:ext uri="{FF2B5EF4-FFF2-40B4-BE49-F238E27FC236}">
                <a16:creationId xmlns:a16="http://schemas.microsoft.com/office/drawing/2014/main" id="{05F60A1E-E730-FDF8-75C3-4986A005414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4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39BA3E7E-5779-8409-C77D-D423CBA88DA4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5F5EEE2E-3DDD-EA41-3C5D-9E05BBEE76D2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4F379C78-9262-F357-6406-EF71CAE9D545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4B566F3C-CBCE-C811-8938-2428FC74BFD0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90A49133-358F-1DE6-BB98-AF063E29DDEE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9BA0253E-C924-CDD2-92D2-2DC14493179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7BD73AE5-E238-5629-C2EE-E9E6A11077FA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A9AE1D0D-416E-EA6E-D1F8-DD0208FBA005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AF3491F8-FDC0-B20C-DA3A-5FF3D01E900B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EA798632-349D-30C1-8D2F-2D6E1C3B0E3A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遊  戲  規  則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4" name="圆角矩形 8">
            <a:extLst>
              <a:ext uri="{FF2B5EF4-FFF2-40B4-BE49-F238E27FC236}">
                <a16:creationId xmlns:a16="http://schemas.microsoft.com/office/drawing/2014/main" id="{B74E0814-9626-1C23-E211-6AC8E2DA90CE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FF2356CF-543E-9D5C-BF70-4F1ACC95ADDD}"/>
              </a:ext>
            </a:extLst>
          </p:cNvPr>
          <p:cNvSpPr/>
          <p:nvPr/>
        </p:nvSpPr>
        <p:spPr>
          <a:xfrm rot="2700000">
            <a:off x="8208778" y="6021994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0">
            <a:extLst>
              <a:ext uri="{FF2B5EF4-FFF2-40B4-BE49-F238E27FC236}">
                <a16:creationId xmlns:a16="http://schemas.microsoft.com/office/drawing/2014/main" id="{AA644491-C552-2644-EA2D-1C92F0952173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4">
            <a:extLst>
              <a:ext uri="{FF2B5EF4-FFF2-40B4-BE49-F238E27FC236}">
                <a16:creationId xmlns:a16="http://schemas.microsoft.com/office/drawing/2014/main" id="{83390AB8-ADC7-3E7F-1E5D-7EC64A5CD29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8C562262-2EE6-A3EB-7A05-8877C84F7D5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9A900A2B-271B-2C57-8BFD-A6695DA91E40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BCD42E2-17FB-CEAE-ECBC-8E143A46C361}"/>
              </a:ext>
            </a:extLst>
          </p:cNvPr>
          <p:cNvSpPr txBox="1"/>
          <p:nvPr/>
        </p:nvSpPr>
        <p:spPr>
          <a:xfrm>
            <a:off x="2178045" y="1997987"/>
            <a:ext cx="8016734" cy="3373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限時三分鐘，玩家控制並利用自走車將球推進球門，進球即得分。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支援多位玩家同時存取自走車控制權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自走車上配有鏡頭可供觀看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球門上方備有第二台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做主機，每當得分球門上方會有慶祝動作。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燈亮、蜂鳴器叫、另有七段顯示器倒數時間與紀錄分數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球門上方架設鏡頭偵測球門內的球數以記錄分數。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怕紅外線或超音波感測器會因為球卡在門上而偵測錯誤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提供分數紀錄，輸入姓名開始遊玩，也提供排行榜功能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90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4B5F127A-6C34-9477-8BDB-7BB846BF41E7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EC0EECB3-7131-8B8B-1536-C64004A35C7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A231637-2F10-A7AF-E18F-699E073AFB40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F2EE1A14-5CF5-F852-90A2-EA643C386217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98484CCA-B3A5-789B-AA37-33B8185DECE2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4EB03388-D939-CD87-1D82-9E3A72EF3686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5345A077-C8A6-C6ED-E12E-05328571D30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6DCD696-CD05-68B5-E6D1-E9C9F664B9A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4644D924-B78E-C840-1371-EE493D5ABB2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AE9579A2-6A3C-DBC9-1E01-6F00570703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A237CBE9-C769-5E1B-70C6-08A2F7C76C01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A81F54E-0CC9-48C5-CB6E-085B951C0CBC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DB48927-421D-B9B7-AAE3-36ECE0F04183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378D8251-4C1E-476F-3120-1AE97CFE7F0E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DDFD87C6-62DF-69D3-228E-0C773C94FF43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18">
            <a:extLst>
              <a:ext uri="{FF2B5EF4-FFF2-40B4-BE49-F238E27FC236}">
                <a16:creationId xmlns:a16="http://schemas.microsoft.com/office/drawing/2014/main" id="{876C1B2A-804F-33AA-4A3E-09FEECD2089E}"/>
              </a:ext>
            </a:extLst>
          </p:cNvPr>
          <p:cNvSpPr txBox="1"/>
          <p:nvPr/>
        </p:nvSpPr>
        <p:spPr>
          <a:xfrm>
            <a:off x="2663028" y="523402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示   意   圖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36F6E21-965E-4D5D-B2CE-8A34A8687D67}"/>
              </a:ext>
            </a:extLst>
          </p:cNvPr>
          <p:cNvGrpSpPr/>
          <p:nvPr/>
        </p:nvGrpSpPr>
        <p:grpSpPr>
          <a:xfrm>
            <a:off x="1631876" y="1685017"/>
            <a:ext cx="8965505" cy="3725088"/>
            <a:chOff x="1720459" y="2007517"/>
            <a:chExt cx="8965505" cy="372508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53A0C88-9AFB-46CA-8BE6-0654C81A0D59}"/>
                </a:ext>
              </a:extLst>
            </p:cNvPr>
            <p:cNvGrpSpPr/>
            <p:nvPr/>
          </p:nvGrpSpPr>
          <p:grpSpPr>
            <a:xfrm>
              <a:off x="1720459" y="2007517"/>
              <a:ext cx="8965505" cy="3725088"/>
              <a:chOff x="1720459" y="2007517"/>
              <a:chExt cx="8965505" cy="3725088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C67EFE79-CFAF-7466-2049-F4205D4EBF18}"/>
                  </a:ext>
                </a:extLst>
              </p:cNvPr>
              <p:cNvGrpSpPr/>
              <p:nvPr/>
            </p:nvGrpSpPr>
            <p:grpSpPr>
              <a:xfrm>
                <a:off x="1720459" y="2007517"/>
                <a:ext cx="8965505" cy="3725088"/>
                <a:chOff x="1720459" y="2007517"/>
                <a:chExt cx="8965505" cy="3725088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CF27660-7759-843C-1845-1794E8C87E9F}"/>
                    </a:ext>
                  </a:extLst>
                </p:cNvPr>
                <p:cNvSpPr/>
                <p:nvPr/>
              </p:nvSpPr>
              <p:spPr>
                <a:xfrm>
                  <a:off x="1838038" y="2007517"/>
                  <a:ext cx="6335736" cy="37250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D4378B-6ABA-D700-E501-5C1F9610F14B}"/>
                    </a:ext>
                  </a:extLst>
                </p:cNvPr>
                <p:cNvSpPr/>
                <p:nvPr/>
              </p:nvSpPr>
              <p:spPr>
                <a:xfrm>
                  <a:off x="8173774" y="3407715"/>
                  <a:ext cx="693998" cy="1134557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C9548881-AEBD-6BAA-33AD-DA3C04BDBB76}"/>
                    </a:ext>
                  </a:extLst>
                </p:cNvPr>
                <p:cNvSpPr/>
                <p:nvPr/>
              </p:nvSpPr>
              <p:spPr>
                <a:xfrm>
                  <a:off x="6653852" y="3407715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4CC20975-8903-11BA-1C34-688A13EB7B99}"/>
                    </a:ext>
                  </a:extLst>
                </p:cNvPr>
                <p:cNvSpPr/>
                <p:nvPr/>
              </p:nvSpPr>
              <p:spPr>
                <a:xfrm>
                  <a:off x="3828490" y="4817221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551D3037-EE34-0966-A61E-6165410FAC7F}"/>
                    </a:ext>
                  </a:extLst>
                </p:cNvPr>
                <p:cNvSpPr/>
                <p:nvPr/>
              </p:nvSpPr>
              <p:spPr>
                <a:xfrm>
                  <a:off x="4576767" y="2936714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196E394F-7E39-F884-063E-76ABC2BAB1E2}"/>
                    </a:ext>
                  </a:extLst>
                </p:cNvPr>
                <p:cNvSpPr/>
                <p:nvPr/>
              </p:nvSpPr>
              <p:spPr>
                <a:xfrm>
                  <a:off x="5465895" y="4284910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45259C4D-1FA0-0AA0-DFC8-45DDC7D8221D}"/>
                    </a:ext>
                  </a:extLst>
                </p:cNvPr>
                <p:cNvSpPr/>
                <p:nvPr/>
              </p:nvSpPr>
              <p:spPr>
                <a:xfrm>
                  <a:off x="5503028" y="2532390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4B18276D-3A5A-B515-5ADE-FC8042A573B1}"/>
                    </a:ext>
                  </a:extLst>
                </p:cNvPr>
                <p:cNvSpPr/>
                <p:nvPr/>
              </p:nvSpPr>
              <p:spPr>
                <a:xfrm>
                  <a:off x="6911083" y="4932037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2" name="圖片 31" descr="一張含有 輪, 輪胎, 汽車零件, 玩具 的圖片&#10;&#10;自動產生的描述">
                  <a:extLst>
                    <a:ext uri="{FF2B5EF4-FFF2-40B4-BE49-F238E27FC236}">
                      <a16:creationId xmlns:a16="http://schemas.microsoft.com/office/drawing/2014/main" id="{3875C3AF-A693-B83F-4ABE-3C1AC2764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0459" y="2721517"/>
                  <a:ext cx="1685720" cy="1685720"/>
                </a:xfrm>
                <a:prstGeom prst="rect">
                  <a:avLst/>
                </a:prstGeom>
              </p:spPr>
            </p:pic>
            <p:pic>
              <p:nvPicPr>
                <p:cNvPr id="34" name="圖片 33" descr="一張含有 時鐘, 數位鐘, 文字, 數字 的圖片&#10;&#10;自動產生的描述">
                  <a:extLst>
                    <a:ext uri="{FF2B5EF4-FFF2-40B4-BE49-F238E27FC236}">
                      <a16:creationId xmlns:a16="http://schemas.microsoft.com/office/drawing/2014/main" id="{F5F4049B-C15D-4EBD-06C8-48BA22B28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4440" y="3743309"/>
                  <a:ext cx="809625" cy="434491"/>
                </a:xfrm>
                <a:prstGeom prst="rect">
                  <a:avLst/>
                </a:prstGeom>
              </p:spPr>
            </p:pic>
            <p:pic>
              <p:nvPicPr>
                <p:cNvPr id="35" name="圖片 34" descr="一張含有 時鐘, 數位鐘, 文字, 數字 的圖片&#10;&#10;自動產生的描述">
                  <a:extLst>
                    <a:ext uri="{FF2B5EF4-FFF2-40B4-BE49-F238E27FC236}">
                      <a16:creationId xmlns:a16="http://schemas.microsoft.com/office/drawing/2014/main" id="{9BB06F50-E8F9-C088-E2C0-C7F0C274B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4440" y="4281862"/>
                  <a:ext cx="809625" cy="434491"/>
                </a:xfrm>
                <a:prstGeom prst="rect">
                  <a:avLst/>
                </a:prstGeom>
              </p:spPr>
            </p:pic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DF93F03A-E810-9458-9451-CCC70F49A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1105" y="2681451"/>
                  <a:ext cx="1015875" cy="1015875"/>
                </a:xfrm>
                <a:prstGeom prst="rect">
                  <a:avLst/>
                </a:prstGeom>
              </p:spPr>
            </p:pic>
            <p:pic>
              <p:nvPicPr>
                <p:cNvPr id="41" name="圖片 40" descr="一張含有 文字, 電子產品 的圖片&#10;&#10;自動產生的描述">
                  <a:extLst>
                    <a:ext uri="{FF2B5EF4-FFF2-40B4-BE49-F238E27FC236}">
                      <a16:creationId xmlns:a16="http://schemas.microsoft.com/office/drawing/2014/main" id="{A00A283E-E303-B5FA-8D34-B4B6E1A72A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6980" y="3407715"/>
                  <a:ext cx="628984" cy="1108210"/>
                </a:xfrm>
                <a:prstGeom prst="rect">
                  <a:avLst/>
                </a:prstGeom>
              </p:spPr>
            </p:pic>
          </p:grpSp>
          <p:pic>
            <p:nvPicPr>
              <p:cNvPr id="1026" name="Picture 2" descr="(Pi 4/8G) 樹莓派 Raspberry Pi 4 Model B / 8GB 開發板 | SBC | 官方 原廠 樹梅派 4 代 | Pi  4B | Pi4B | 8G（英國製 UK 製）">
                <a:extLst>
                  <a:ext uri="{FF2B5EF4-FFF2-40B4-BE49-F238E27FC236}">
                    <a16:creationId xmlns:a16="http://schemas.microsoft.com/office/drawing/2014/main" id="{87A2D883-D81E-4309-AC10-38A90558E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19" t="16603" r="18483" b="14445"/>
              <a:stretch/>
            </p:blipFill>
            <p:spPr bwMode="auto">
              <a:xfrm rot="5400000">
                <a:off x="9277428" y="4620098"/>
                <a:ext cx="543226" cy="865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圖片 45" descr="一張含有 文字, 電子產品 的圖片&#10;&#10;自動產生的描述">
              <a:extLst>
                <a:ext uri="{FF2B5EF4-FFF2-40B4-BE49-F238E27FC236}">
                  <a16:creationId xmlns:a16="http://schemas.microsoft.com/office/drawing/2014/main" id="{619B9101-1CA6-7553-3B4B-AC63646D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340" y="3938643"/>
              <a:ext cx="628984" cy="110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8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4C3F605-3726-E656-5D53-8C0B2DBE9A55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86ED063E-3DB6-8174-6E68-DE9DCF25BC1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EB61800-EC15-AB5E-7484-A64FE7414DB8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8FFCA8-225A-AB44-5720-72F2F0A1612C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8FF25375-8493-D12A-8EA3-EBB8DCC93AD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E614E8FD-7BCA-CBBA-9D24-5B927E662A66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7B6601D6-43C6-6B7D-352B-D6216BD9D67A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0A2E18BA-E740-A7E4-5B3A-05583BFE9484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02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5E0F3491-F72B-7DE3-38EF-78693B9F29FB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4A17B28-F26B-FD55-08F7-C8AB1251F81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55F73BA4-49C3-F04F-18F8-39E3CE915A47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1E2A7B9A-9606-0D95-D8C5-1D7B665E676F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56926947-D8CC-901E-EA7F-18B3BCB7390D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192D5990-E338-C3A3-5D2D-81FDF25245A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077419B-404E-D32E-6F6E-63CD746278C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B3BF9A5-0D2B-8825-8067-8F3BBC0DE9F1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83B0D79-5809-2FC5-4F52-4CD5D47AFE80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56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9A843F7-AA79-E1BA-C9F2-FAF28ACF7FC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B4AD618-2144-5D7F-1A01-9DB72AAA388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9A5AE52-37F7-8CD8-B877-AE5999B6395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A7DDAC7-2D33-C1C0-3625-76CB4C674729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8137FBB-BC7A-3459-A51B-1F745E3E26D9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7AE3BC46-BED7-6AB1-7BEF-1D34DE03AEC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B49FC144-2CEC-8C30-BFD4-543DD760486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559EB97-696D-D706-7C54-AE305DB1D7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FEA30B6-03D2-3460-185E-1AE5E2F4078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393679E-FD03-59D7-0CA1-015689AAE144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EA8AFAA-9F69-5B67-D87F-5577A2D7553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BBEB31A6-B243-E8F5-079C-7478F549D38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26D93A43-9D2C-FBDB-E0BD-AE22986CB8C2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6604539-35E9-423B-4111-4710DBA6D6D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5F70D08-8E7F-FA6A-04FA-2966CD9F3BC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A4D5A824-0F01-4FEF-A3D1-7462CFD9726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硬  體  設  備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B5148A-2A53-E725-5C0F-7A96A8827C03}"/>
              </a:ext>
            </a:extLst>
          </p:cNvPr>
          <p:cNvSpPr txBox="1"/>
          <p:nvPr/>
        </p:nvSpPr>
        <p:spPr>
          <a:xfrm>
            <a:off x="3748841" y="2103403"/>
            <a:ext cx="4485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 *2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蜂鳴器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乒乓球與球門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自走車套件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4digit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Camera Moudule 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41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9A843F7-AA79-E1BA-C9F2-FAF28ACF7FC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B4AD618-2144-5D7F-1A01-9DB72AAA388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9A5AE52-37F7-8CD8-B877-AE5999B6395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A7DDAC7-2D33-C1C0-3625-76CB4C674729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8137FBB-BC7A-3459-A51B-1F745E3E26D9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7AE3BC46-BED7-6AB1-7BEF-1D34DE03AEC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B49FC144-2CEC-8C30-BFD4-543DD760486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559EB97-696D-D706-7C54-AE305DB1D7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FEA30B6-03D2-3460-185E-1AE5E2F4078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393679E-FD03-59D7-0CA1-015689AAE144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EA8AFAA-9F69-5B67-D87F-5577A2D7553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BBEB31A6-B243-E8F5-079C-7478F549D38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26D93A43-9D2C-FBDB-E0BD-AE22986CB8C2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6604539-35E9-423B-4111-4710DBA6D6D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5F70D08-8E7F-FA6A-04FA-2966CD9F3BC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A4D5A824-0F01-4FEF-A3D1-7462CFD9726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硬 體 架 構 </a:t>
            </a:r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–</a:t>
            </a:r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 球門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74C859-1C93-4674-94E3-6F7AC98B0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60" t="22007" b="22363"/>
          <a:stretch/>
        </p:blipFill>
        <p:spPr>
          <a:xfrm>
            <a:off x="1641513" y="1874124"/>
            <a:ext cx="4186731" cy="3348998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F1AC18-97E2-48E5-A512-68343E68FA2A}"/>
              </a:ext>
            </a:extLst>
          </p:cNvPr>
          <p:cNvSpPr txBox="1"/>
          <p:nvPr/>
        </p:nvSpPr>
        <p:spPr>
          <a:xfrm>
            <a:off x="6096000" y="2007323"/>
            <a:ext cx="4485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4digit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顯示分數及剩餘時間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Camera Moudule V2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89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9A843F7-AA79-E1BA-C9F2-FAF28ACF7FC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B4AD618-2144-5D7F-1A01-9DB72AAA388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9A5AE52-37F7-8CD8-B877-AE5999B6395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A7DDAC7-2D33-C1C0-3625-76CB4C674729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8137FBB-BC7A-3459-A51B-1F745E3E26D9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7AE3BC46-BED7-6AB1-7BEF-1D34DE03AEC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B49FC144-2CEC-8C30-BFD4-543DD760486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559EB97-696D-D706-7C54-AE305DB1D7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FEA30B6-03D2-3460-185E-1AE5E2F4078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393679E-FD03-59D7-0CA1-015689AAE144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EA8AFAA-9F69-5B67-D87F-5577A2D7553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BBEB31A6-B243-E8F5-079C-7478F549D38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26D93A43-9D2C-FBDB-E0BD-AE22986CB8C2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6604539-35E9-423B-4111-4710DBA6D6D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5F70D08-8E7F-FA6A-04FA-2966CD9F3BC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A4D5A824-0F01-4FEF-A3D1-7462CFD9726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硬 體 架 構 </a:t>
            </a:r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–</a:t>
            </a:r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 自走車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D19B41-C62D-4086-B92F-97E717F9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8"/>
          <a:stretch/>
        </p:blipFill>
        <p:spPr>
          <a:xfrm>
            <a:off x="1787333" y="1992899"/>
            <a:ext cx="4320150" cy="447664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EE669E8-092B-41C4-A867-728CD3D69DDF}"/>
              </a:ext>
            </a:extLst>
          </p:cNvPr>
          <p:cNvSpPr txBox="1"/>
          <p:nvPr/>
        </p:nvSpPr>
        <p:spPr>
          <a:xfrm>
            <a:off x="6065394" y="2144540"/>
            <a:ext cx="4485793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Camera Moudule V2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L298N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09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654</Words>
  <Application>Microsoft Office PowerPoint</Application>
  <PresentationFormat>寬螢幕</PresentationFormat>
  <Paragraphs>128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Source Han Sans TC</vt:lpstr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王承翰</dc:creator>
  <cp:lastModifiedBy>王承翰</cp:lastModifiedBy>
  <cp:revision>12</cp:revision>
  <dcterms:created xsi:type="dcterms:W3CDTF">2024-10-29T05:33:44Z</dcterms:created>
  <dcterms:modified xsi:type="dcterms:W3CDTF">2024-11-30T07:52:14Z</dcterms:modified>
</cp:coreProperties>
</file>