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954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AI LU" userId="306a640ee7ed3a06" providerId="LiveId" clId="{56AA1F85-8089-41D0-A7EF-2A87D18199DD}"/>
    <pc:docChg chg="undo custSel addSld delSld modSld sldOrd">
      <pc:chgData name="YUKAI LU" userId="306a640ee7ed3a06" providerId="LiveId" clId="{56AA1F85-8089-41D0-A7EF-2A87D18199DD}" dt="2024-06-17T07:39:57.547" v="1662" actId="20577"/>
      <pc:docMkLst>
        <pc:docMk/>
      </pc:docMkLst>
      <pc:sldChg chg="modSp mod">
        <pc:chgData name="YUKAI LU" userId="306a640ee7ed3a06" providerId="LiveId" clId="{56AA1F85-8089-41D0-A7EF-2A87D18199DD}" dt="2024-06-17T07:39:57.547" v="1662" actId="20577"/>
        <pc:sldMkLst>
          <pc:docMk/>
          <pc:sldMk cId="1225091100" sldId="256"/>
        </pc:sldMkLst>
        <pc:spChg chg="mod">
          <ac:chgData name="YUKAI LU" userId="306a640ee7ed3a06" providerId="LiveId" clId="{56AA1F85-8089-41D0-A7EF-2A87D18199DD}" dt="2024-06-17T07:39:57.547" v="1662" actId="20577"/>
          <ac:spMkLst>
            <pc:docMk/>
            <pc:sldMk cId="1225091100" sldId="256"/>
            <ac:spMk id="3" creationId="{B25B3B90-6AAD-4AF1-86A7-1A97699D93AE}"/>
          </ac:spMkLst>
        </pc:spChg>
      </pc:sldChg>
      <pc:sldChg chg="modSp mod">
        <pc:chgData name="YUKAI LU" userId="306a640ee7ed3a06" providerId="LiveId" clId="{56AA1F85-8089-41D0-A7EF-2A87D18199DD}" dt="2024-06-15T05:24:14.748" v="1072" actId="113"/>
        <pc:sldMkLst>
          <pc:docMk/>
          <pc:sldMk cId="3570234561" sldId="257"/>
        </pc:sldMkLst>
        <pc:spChg chg="mod">
          <ac:chgData name="YUKAI LU" userId="306a640ee7ed3a06" providerId="LiveId" clId="{56AA1F85-8089-41D0-A7EF-2A87D18199DD}" dt="2024-06-15T05:24:14.748" v="1072" actId="113"/>
          <ac:spMkLst>
            <pc:docMk/>
            <pc:sldMk cId="3570234561" sldId="257"/>
            <ac:spMk id="3" creationId="{C14A9504-EB6D-41BC-A34D-AFAAFB4FC7D9}"/>
          </ac:spMkLst>
        </pc:spChg>
      </pc:sldChg>
      <pc:sldChg chg="modSp mod ord modAnim">
        <pc:chgData name="YUKAI LU" userId="306a640ee7ed3a06" providerId="LiveId" clId="{56AA1F85-8089-41D0-A7EF-2A87D18199DD}" dt="2024-06-15T06:51:04.299" v="1593"/>
        <pc:sldMkLst>
          <pc:docMk/>
          <pc:sldMk cId="836964831" sldId="258"/>
        </pc:sldMkLst>
        <pc:spChg chg="mod">
          <ac:chgData name="YUKAI LU" userId="306a640ee7ed3a06" providerId="LiveId" clId="{56AA1F85-8089-41D0-A7EF-2A87D18199DD}" dt="2024-06-15T05:25:52.755" v="1100" actId="20577"/>
          <ac:spMkLst>
            <pc:docMk/>
            <pc:sldMk cId="836964831" sldId="258"/>
            <ac:spMk id="3" creationId="{1F9FE0E1-5483-47D9-A47B-3FFB02915901}"/>
          </ac:spMkLst>
        </pc:spChg>
      </pc:sldChg>
      <pc:sldChg chg="addSp delSp modSp mod modAnim">
        <pc:chgData name="YUKAI LU" userId="306a640ee7ed3a06" providerId="LiveId" clId="{56AA1F85-8089-41D0-A7EF-2A87D18199DD}" dt="2024-06-15T06:51:42.860" v="1598"/>
        <pc:sldMkLst>
          <pc:docMk/>
          <pc:sldMk cId="2417469668" sldId="259"/>
        </pc:sldMkLst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4" creationId="{718A4690-E45C-42CA-9E3E-8DC98CB909CA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5" creationId="{A38280E3-4F6D-47E2-9F12-4F4CC93EDADC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6" creationId="{E42A5071-DE14-4FD9-957B-50FF157D8CAF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7" creationId="{F6136B62-4D31-4A24-A7DA-4256EBEB8A05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8" creationId="{0387F60B-92FC-4982-AF07-4680392CFCC2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32" creationId="{28F90474-0183-4F67-9A32-E0566C9BDFA4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33" creationId="{ADA79C9F-F1C3-4F25-98C7-894201C33DFE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75" creationId="{AC4FA87B-47BF-422B-8F5B-0B44FF429A2B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76" creationId="{C82097FB-EA3B-4467-9230-66E08444D863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78" creationId="{4FA2C449-589A-4355-BDAF-5EC5803D3BAA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79" creationId="{52620D60-1F7B-43CD-ABCB-922DCE206831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80" creationId="{BE528E9C-2224-451F-8191-BF237F87AEE5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81" creationId="{B6D96697-37B8-459F-9F49-5999403F02A9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83" creationId="{37B96FE0-B1D7-4FFD-A8A8-61435245A4A9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84" creationId="{27BB4B32-0AE6-4DDC-A66B-FFEF62C10556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89" creationId="{AEDB1E39-325C-46F6-970A-A26ACFF504FC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90" creationId="{8430C02A-73D0-4F99-94DD-7F0651397E1D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91" creationId="{B88ADAC3-B851-4487-8EDF-4D7715AEA72B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92" creationId="{B7DFA842-CC52-46BA-8052-03A270EDABE6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93" creationId="{08D6014B-FA4B-4581-BEB9-B52DA8ED9298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94" creationId="{D2F3F7F0-1AD0-4846-ACF5-781CD4B9972C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95" creationId="{B62D1377-8298-4762-B0DE-FFC75571D331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96" creationId="{CC1E7B05-A8F0-4676-91DF-6B70DE969DEA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08" creationId="{F17BEB38-F483-4515-9EF2-D52C61602697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09" creationId="{43FCE031-AD1A-4A49-BA52-D4E76CA6416B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10" creationId="{AC6CB817-75FD-4A6C-A8A4-C4B2010F6A29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12" creationId="{8CA5A24F-A30D-4D14-A6ED-1712F7B55A1C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14" creationId="{9746716F-7259-4029-8B39-A04F328DC02E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15" creationId="{8E8377DA-0282-4839-B19E-9B3CB19D0F2A}"/>
          </ac:spMkLst>
        </pc:spChg>
        <pc:spChg chg="mod">
          <ac:chgData name="YUKAI LU" userId="306a640ee7ed3a06" providerId="LiveId" clId="{56AA1F85-8089-41D0-A7EF-2A87D18199DD}" dt="2024-06-15T06:51:32.530" v="1595" actId="165"/>
          <ac:spMkLst>
            <pc:docMk/>
            <pc:sldMk cId="2417469668" sldId="259"/>
            <ac:spMk id="116" creationId="{B9E2FD31-B66E-4EAA-9C2B-8FD39268BDEF}"/>
          </ac:spMkLst>
        </pc:spChg>
        <pc:grpChg chg="add del mod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2" creationId="{58D4FACC-DEA7-42AF-85FD-5A7FEA5FF9A6}"/>
          </ac:grpSpMkLst>
        </pc:grpChg>
        <pc:grpChg chg="mod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38" creationId="{F04F5AF8-9905-47E3-8DAE-448D14B06D90}"/>
          </ac:grpSpMkLst>
        </pc:grpChg>
        <pc:grpChg chg="mod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74" creationId="{A8E7B04F-0EF2-4111-AE09-56A4A767F749}"/>
          </ac:grpSpMkLst>
        </pc:grpChg>
        <pc:grpChg chg="mod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86" creationId="{9B75593C-4CFD-4771-8979-E83706E8DD44}"/>
          </ac:grpSpMkLst>
        </pc:grpChg>
        <pc:grpChg chg="mod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87" creationId="{C5EF27B8-3F97-4E32-A944-16EB4B9F5C98}"/>
          </ac:grpSpMkLst>
        </pc:grpChg>
        <pc:grpChg chg="mod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88" creationId="{840CADB1-CECF-4F15-98A7-AA1C0D2B6503}"/>
          </ac:grpSpMkLst>
        </pc:grpChg>
        <pc:grpChg chg="mod topLvl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113" creationId="{A8ED2477-D031-4159-BA26-FFABD7FDF944}"/>
          </ac:grpSpMkLst>
        </pc:grpChg>
        <pc:grpChg chg="mod topLvl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117" creationId="{AAE2BDF6-DDBF-46E9-8BB2-64333A652DFB}"/>
          </ac:grpSpMkLst>
        </pc:grpChg>
        <pc:grpChg chg="mod topLvl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118" creationId="{5AECA983-19FC-448C-AF20-12824269415D}"/>
          </ac:grpSpMkLst>
        </pc:grpChg>
        <pc:grpChg chg="mod topLvl">
          <ac:chgData name="YUKAI LU" userId="306a640ee7ed3a06" providerId="LiveId" clId="{56AA1F85-8089-41D0-A7EF-2A87D18199DD}" dt="2024-06-15T06:51:32.530" v="1595" actId="165"/>
          <ac:grpSpMkLst>
            <pc:docMk/>
            <pc:sldMk cId="2417469668" sldId="259"/>
            <ac:grpSpMk id="119" creationId="{63ED046C-4EAA-45E8-91AD-C589CE108E65}"/>
          </ac:grpSpMkLst>
        </pc:grpChg>
        <pc:cxnChg chg="mod">
          <ac:chgData name="YUKAI LU" userId="306a640ee7ed3a06" providerId="LiveId" clId="{56AA1F85-8089-41D0-A7EF-2A87D18199DD}" dt="2024-06-15T06:51:32.530" v="1595" actId="165"/>
          <ac:cxnSpMkLst>
            <pc:docMk/>
            <pc:sldMk cId="2417469668" sldId="259"/>
            <ac:cxnSpMk id="36" creationId="{5113E947-50DA-4246-87BE-4898D7F351A3}"/>
          </ac:cxnSpMkLst>
        </pc:cxnChg>
        <pc:cxnChg chg="mod">
          <ac:chgData name="YUKAI LU" userId="306a640ee7ed3a06" providerId="LiveId" clId="{56AA1F85-8089-41D0-A7EF-2A87D18199DD}" dt="2024-06-15T06:51:32.530" v="1595" actId="165"/>
          <ac:cxnSpMkLst>
            <pc:docMk/>
            <pc:sldMk cId="2417469668" sldId="259"/>
            <ac:cxnSpMk id="82" creationId="{0D00F3E6-3C8D-4CBE-951C-138D07698A1B}"/>
          </ac:cxnSpMkLst>
        </pc:cxnChg>
        <pc:cxnChg chg="mod">
          <ac:chgData name="YUKAI LU" userId="306a640ee7ed3a06" providerId="LiveId" clId="{56AA1F85-8089-41D0-A7EF-2A87D18199DD}" dt="2024-06-15T06:51:32.530" v="1595" actId="165"/>
          <ac:cxnSpMkLst>
            <pc:docMk/>
            <pc:sldMk cId="2417469668" sldId="259"/>
            <ac:cxnSpMk id="97" creationId="{9AD84090-57E4-4E33-B046-477BA54AE15F}"/>
          </ac:cxnSpMkLst>
        </pc:cxnChg>
      </pc:sldChg>
      <pc:sldChg chg="addSp delSp modSp mod modAnim">
        <pc:chgData name="YUKAI LU" userId="306a640ee7ed3a06" providerId="LiveId" clId="{56AA1F85-8089-41D0-A7EF-2A87D18199DD}" dt="2024-06-15T06:52:05.213" v="1602"/>
        <pc:sldMkLst>
          <pc:docMk/>
          <pc:sldMk cId="1962945620" sldId="260"/>
        </pc:sldMkLst>
        <pc:spChg chg="mod">
          <ac:chgData name="YUKAI LU" userId="306a640ee7ed3a06" providerId="LiveId" clId="{56AA1F85-8089-41D0-A7EF-2A87D18199DD}" dt="2024-06-15T05:32:23.721" v="1172" actId="113"/>
          <ac:spMkLst>
            <pc:docMk/>
            <pc:sldMk cId="1962945620" sldId="260"/>
            <ac:spMk id="3" creationId="{1F9FE0E1-5483-47D9-A47B-3FFB02915901}"/>
          </ac:spMkLst>
        </pc:spChg>
        <pc:spChg chg="add del mod">
          <ac:chgData name="YUKAI LU" userId="306a640ee7ed3a06" providerId="LiveId" clId="{56AA1F85-8089-41D0-A7EF-2A87D18199DD}" dt="2024-06-07T12:06:03.383" v="43" actId="478"/>
          <ac:spMkLst>
            <pc:docMk/>
            <pc:sldMk cId="1962945620" sldId="260"/>
            <ac:spMk id="6" creationId="{976E915A-90D3-48F8-AC15-1692E53BD72D}"/>
          </ac:spMkLst>
        </pc:spChg>
        <pc:spChg chg="add mod">
          <ac:chgData name="YUKAI LU" userId="306a640ee7ed3a06" providerId="LiveId" clId="{56AA1F85-8089-41D0-A7EF-2A87D18199DD}" dt="2024-06-15T04:54:33.971" v="370" actId="115"/>
          <ac:spMkLst>
            <pc:docMk/>
            <pc:sldMk cId="1962945620" sldId="260"/>
            <ac:spMk id="8" creationId="{B27778D8-782A-4167-89FC-A1194200A160}"/>
          </ac:spMkLst>
        </pc:spChg>
      </pc:sldChg>
      <pc:sldChg chg="modSp add mod modAnim modNotesTx">
        <pc:chgData name="YUKAI LU" userId="306a640ee7ed3a06" providerId="LiveId" clId="{56AA1F85-8089-41D0-A7EF-2A87D18199DD}" dt="2024-06-15T06:52:21.695" v="1604"/>
        <pc:sldMkLst>
          <pc:docMk/>
          <pc:sldMk cId="2603709444" sldId="261"/>
        </pc:sldMkLst>
        <pc:spChg chg="mod">
          <ac:chgData name="YUKAI LU" userId="306a640ee7ed3a06" providerId="LiveId" clId="{56AA1F85-8089-41D0-A7EF-2A87D18199DD}" dt="2024-06-15T05:32:07.832" v="1168" actId="21"/>
          <ac:spMkLst>
            <pc:docMk/>
            <pc:sldMk cId="2603709444" sldId="261"/>
            <ac:spMk id="3" creationId="{1F9FE0E1-5483-47D9-A47B-3FFB02915901}"/>
          </ac:spMkLst>
        </pc:spChg>
      </pc:sldChg>
      <pc:sldChg chg="add del">
        <pc:chgData name="YUKAI LU" userId="306a640ee7ed3a06" providerId="LiveId" clId="{56AA1F85-8089-41D0-A7EF-2A87D18199DD}" dt="2024-06-15T04:36:33.437" v="60"/>
        <pc:sldMkLst>
          <pc:docMk/>
          <pc:sldMk cId="2035543026" sldId="262"/>
        </pc:sldMkLst>
      </pc:sldChg>
      <pc:sldChg chg="addSp delSp modSp add mod modAnim">
        <pc:chgData name="YUKAI LU" userId="306a640ee7ed3a06" providerId="LiveId" clId="{56AA1F85-8089-41D0-A7EF-2A87D18199DD}" dt="2024-06-15T06:50:44.969" v="1588"/>
        <pc:sldMkLst>
          <pc:docMk/>
          <pc:sldMk cId="2230957862" sldId="262"/>
        </pc:sldMkLst>
        <pc:spChg chg="mod">
          <ac:chgData name="YUKAI LU" userId="306a640ee7ed3a06" providerId="LiveId" clId="{56AA1F85-8089-41D0-A7EF-2A87D18199DD}" dt="2024-06-15T05:23:56.046" v="1070" actId="403"/>
          <ac:spMkLst>
            <pc:docMk/>
            <pc:sldMk cId="2230957862" sldId="262"/>
            <ac:spMk id="3" creationId="{1F9FE0E1-5483-47D9-A47B-3FFB02915901}"/>
          </ac:spMkLst>
        </pc:spChg>
        <pc:spChg chg="mod">
          <ac:chgData name="YUKAI LU" userId="306a640ee7ed3a06" providerId="LiveId" clId="{56AA1F85-8089-41D0-A7EF-2A87D18199DD}" dt="2024-06-15T04:38:15.109" v="98"/>
          <ac:spMkLst>
            <pc:docMk/>
            <pc:sldMk cId="2230957862" sldId="262"/>
            <ac:spMk id="5" creationId="{C4348038-BA1A-4350-9654-7A0ADDB9CD01}"/>
          </ac:spMkLst>
        </pc:spChg>
        <pc:picChg chg="del">
          <ac:chgData name="YUKAI LU" userId="306a640ee7ed3a06" providerId="LiveId" clId="{56AA1F85-8089-41D0-A7EF-2A87D18199DD}" dt="2024-06-15T04:36:39.739" v="64" actId="478"/>
          <ac:picMkLst>
            <pc:docMk/>
            <pc:sldMk cId="2230957862" sldId="262"/>
            <ac:picMk id="4" creationId="{4572C973-A33F-47B3-B179-D89A98FB276D}"/>
          </ac:picMkLst>
        </pc:picChg>
        <pc:picChg chg="add mod">
          <ac:chgData name="YUKAI LU" userId="306a640ee7ed3a06" providerId="LiveId" clId="{56AA1F85-8089-41D0-A7EF-2A87D18199DD}" dt="2024-06-15T06:50:12.405" v="1583" actId="1076"/>
          <ac:picMkLst>
            <pc:docMk/>
            <pc:sldMk cId="2230957862" sldId="262"/>
            <ac:picMk id="6" creationId="{04826E8C-72B4-4918-A8AA-570F9AF489B7}"/>
          </ac:picMkLst>
        </pc:picChg>
      </pc:sldChg>
      <pc:sldChg chg="addSp delSp modSp add mod modAnim">
        <pc:chgData name="YUKAI LU" userId="306a640ee7ed3a06" providerId="LiveId" clId="{56AA1F85-8089-41D0-A7EF-2A87D18199DD}" dt="2024-06-15T05:20:28.473" v="935"/>
        <pc:sldMkLst>
          <pc:docMk/>
          <pc:sldMk cId="405518576" sldId="263"/>
        </pc:sldMkLst>
        <pc:spChg chg="del">
          <ac:chgData name="YUKAI LU" userId="306a640ee7ed3a06" providerId="LiveId" clId="{56AA1F85-8089-41D0-A7EF-2A87D18199DD}" dt="2024-06-15T05:02:33.541" v="424" actId="478"/>
          <ac:spMkLst>
            <pc:docMk/>
            <pc:sldMk cId="405518576" sldId="263"/>
            <ac:spMk id="3" creationId="{1F9FE0E1-5483-47D9-A47B-3FFB02915901}"/>
          </ac:spMkLst>
        </pc:spChg>
        <pc:spChg chg="mod">
          <ac:chgData name="YUKAI LU" userId="306a640ee7ed3a06" providerId="LiveId" clId="{56AA1F85-8089-41D0-A7EF-2A87D18199DD}" dt="2024-06-15T05:01:38.098" v="423"/>
          <ac:spMkLst>
            <pc:docMk/>
            <pc:sldMk cId="405518576" sldId="263"/>
            <ac:spMk id="5" creationId="{C4348038-BA1A-4350-9654-7A0ADDB9CD01}"/>
          </ac:spMkLst>
        </pc:spChg>
        <pc:spChg chg="add mod">
          <ac:chgData name="YUKAI LU" userId="306a640ee7ed3a06" providerId="LiveId" clId="{56AA1F85-8089-41D0-A7EF-2A87D18199DD}" dt="2024-06-15T05:06:02.951" v="511" actId="164"/>
          <ac:spMkLst>
            <pc:docMk/>
            <pc:sldMk cId="405518576" sldId="263"/>
            <ac:spMk id="6" creationId="{9AB96F0D-5F2A-45DF-B960-1388F51EA866}"/>
          </ac:spMkLst>
        </pc:spChg>
        <pc:spChg chg="add mod">
          <ac:chgData name="YUKAI LU" userId="306a640ee7ed3a06" providerId="LiveId" clId="{56AA1F85-8089-41D0-A7EF-2A87D18199DD}" dt="2024-06-15T05:07:06.193" v="551" actId="122"/>
          <ac:spMkLst>
            <pc:docMk/>
            <pc:sldMk cId="405518576" sldId="263"/>
            <ac:spMk id="7" creationId="{2A559230-5AB4-47F6-9484-8D7AA7E91FED}"/>
          </ac:spMkLst>
        </pc:spChg>
        <pc:spChg chg="mod">
          <ac:chgData name="YUKAI LU" userId="306a640ee7ed3a06" providerId="LiveId" clId="{56AA1F85-8089-41D0-A7EF-2A87D18199DD}" dt="2024-06-15T05:06:44.652" v="521" actId="14100"/>
          <ac:spMkLst>
            <pc:docMk/>
            <pc:sldMk cId="405518576" sldId="263"/>
            <ac:spMk id="10" creationId="{B6437F12-30A1-4C9B-A2B9-ADDD0781031E}"/>
          </ac:spMkLst>
        </pc:spChg>
        <pc:spChg chg="mod">
          <ac:chgData name="YUKAI LU" userId="306a640ee7ed3a06" providerId="LiveId" clId="{56AA1F85-8089-41D0-A7EF-2A87D18199DD}" dt="2024-06-15T05:20:28.473" v="935"/>
          <ac:spMkLst>
            <pc:docMk/>
            <pc:sldMk cId="405518576" sldId="263"/>
            <ac:spMk id="11" creationId="{5115F6EB-F769-4364-BC99-3CADF25DEEAF}"/>
          </ac:spMkLst>
        </pc:spChg>
        <pc:spChg chg="mod">
          <ac:chgData name="YUKAI LU" userId="306a640ee7ed3a06" providerId="LiveId" clId="{56AA1F85-8089-41D0-A7EF-2A87D18199DD}" dt="2024-06-15T05:07:39.106" v="561" actId="14100"/>
          <ac:spMkLst>
            <pc:docMk/>
            <pc:sldMk cId="405518576" sldId="263"/>
            <ac:spMk id="13" creationId="{4415E69C-F104-46BD-AFA1-FBB348C7F695}"/>
          </ac:spMkLst>
        </pc:spChg>
        <pc:spChg chg="mod">
          <ac:chgData name="YUKAI LU" userId="306a640ee7ed3a06" providerId="LiveId" clId="{56AA1F85-8089-41D0-A7EF-2A87D18199DD}" dt="2024-06-15T05:08:08.817" v="581"/>
          <ac:spMkLst>
            <pc:docMk/>
            <pc:sldMk cId="405518576" sldId="263"/>
            <ac:spMk id="14" creationId="{8E6B2741-7650-4736-A88D-934F1B44B423}"/>
          </ac:spMkLst>
        </pc:spChg>
        <pc:spChg chg="mod">
          <ac:chgData name="YUKAI LU" userId="306a640ee7ed3a06" providerId="LiveId" clId="{56AA1F85-8089-41D0-A7EF-2A87D18199DD}" dt="2024-06-15T05:08:36.466" v="589" actId="1076"/>
          <ac:spMkLst>
            <pc:docMk/>
            <pc:sldMk cId="405518576" sldId="263"/>
            <ac:spMk id="16" creationId="{4EE1CDF0-13E8-4252-97FD-1BB4C62892BD}"/>
          </ac:spMkLst>
        </pc:spChg>
        <pc:spChg chg="mod">
          <ac:chgData name="YUKAI LU" userId="306a640ee7ed3a06" providerId="LiveId" clId="{56AA1F85-8089-41D0-A7EF-2A87D18199DD}" dt="2024-06-15T05:08:44.202" v="606"/>
          <ac:spMkLst>
            <pc:docMk/>
            <pc:sldMk cId="405518576" sldId="263"/>
            <ac:spMk id="17" creationId="{816E9ECB-A283-4ECC-B128-5E2F0F779105}"/>
          </ac:spMkLst>
        </pc:spChg>
        <pc:spChg chg="add del mod">
          <ac:chgData name="YUKAI LU" userId="306a640ee7ed3a06" providerId="LiveId" clId="{56AA1F85-8089-41D0-A7EF-2A87D18199DD}" dt="2024-06-15T05:12:23.274" v="629"/>
          <ac:spMkLst>
            <pc:docMk/>
            <pc:sldMk cId="405518576" sldId="263"/>
            <ac:spMk id="18" creationId="{58A17F6C-587C-4B6B-9221-697795F13562}"/>
          </ac:spMkLst>
        </pc:spChg>
        <pc:spChg chg="mod">
          <ac:chgData name="YUKAI LU" userId="306a640ee7ed3a06" providerId="LiveId" clId="{56AA1F85-8089-41D0-A7EF-2A87D18199DD}" dt="2024-06-15T05:12:53.134" v="639" actId="1076"/>
          <ac:spMkLst>
            <pc:docMk/>
            <pc:sldMk cId="405518576" sldId="263"/>
            <ac:spMk id="20" creationId="{839A5690-0FDB-4C14-9081-FAE2E962C280}"/>
          </ac:spMkLst>
        </pc:spChg>
        <pc:spChg chg="mod">
          <ac:chgData name="YUKAI LU" userId="306a640ee7ed3a06" providerId="LiveId" clId="{56AA1F85-8089-41D0-A7EF-2A87D18199DD}" dt="2024-06-15T05:13:04.285" v="650" actId="1076"/>
          <ac:spMkLst>
            <pc:docMk/>
            <pc:sldMk cId="405518576" sldId="263"/>
            <ac:spMk id="21" creationId="{A5575DAD-79D4-4ED9-985F-F3DC6D3A0A9E}"/>
          </ac:spMkLst>
        </pc:spChg>
        <pc:grpChg chg="add mod">
          <ac:chgData name="YUKAI LU" userId="306a640ee7ed3a06" providerId="LiveId" clId="{56AA1F85-8089-41D0-A7EF-2A87D18199DD}" dt="2024-06-15T05:06:02.951" v="511" actId="164"/>
          <ac:grpSpMkLst>
            <pc:docMk/>
            <pc:sldMk cId="405518576" sldId="263"/>
            <ac:grpSpMk id="8" creationId="{C812FF5C-BD51-4BF5-B170-496F08A34A62}"/>
          </ac:grpSpMkLst>
        </pc:grpChg>
        <pc:grpChg chg="add mod">
          <ac:chgData name="YUKAI LU" userId="306a640ee7ed3a06" providerId="LiveId" clId="{56AA1F85-8089-41D0-A7EF-2A87D18199DD}" dt="2024-06-15T05:06:33.385" v="517" actId="1076"/>
          <ac:grpSpMkLst>
            <pc:docMk/>
            <pc:sldMk cId="405518576" sldId="263"/>
            <ac:grpSpMk id="9" creationId="{341F0053-6815-48E6-8D83-BA5C8505CD8E}"/>
          </ac:grpSpMkLst>
        </pc:grpChg>
        <pc:grpChg chg="add mod">
          <ac:chgData name="YUKAI LU" userId="306a640ee7ed3a06" providerId="LiveId" clId="{56AA1F85-8089-41D0-A7EF-2A87D18199DD}" dt="2024-06-15T05:07:25.221" v="557" actId="1076"/>
          <ac:grpSpMkLst>
            <pc:docMk/>
            <pc:sldMk cId="405518576" sldId="263"/>
            <ac:grpSpMk id="12" creationId="{3D888882-BFEE-4070-8766-3C7045C2E665}"/>
          </ac:grpSpMkLst>
        </pc:grpChg>
        <pc:grpChg chg="add mod">
          <ac:chgData name="YUKAI LU" userId="306a640ee7ed3a06" providerId="LiveId" clId="{56AA1F85-8089-41D0-A7EF-2A87D18199DD}" dt="2024-06-15T05:08:21.119" v="583" actId="1076"/>
          <ac:grpSpMkLst>
            <pc:docMk/>
            <pc:sldMk cId="405518576" sldId="263"/>
            <ac:grpSpMk id="15" creationId="{231F24AF-A3CB-4F69-BB47-2FEB7633E50B}"/>
          </ac:grpSpMkLst>
        </pc:grpChg>
        <pc:grpChg chg="add mod">
          <ac:chgData name="YUKAI LU" userId="306a640ee7ed3a06" providerId="LiveId" clId="{56AA1F85-8089-41D0-A7EF-2A87D18199DD}" dt="2024-06-15T05:12:31.415" v="631" actId="1076"/>
          <ac:grpSpMkLst>
            <pc:docMk/>
            <pc:sldMk cId="405518576" sldId="263"/>
            <ac:grpSpMk id="19" creationId="{A0873ED9-C725-469B-A14D-69A4F618F05B}"/>
          </ac:grpSpMkLst>
        </pc:grpChg>
        <pc:picChg chg="add mod">
          <ac:chgData name="YUKAI LU" userId="306a640ee7ed3a06" providerId="LiveId" clId="{56AA1F85-8089-41D0-A7EF-2A87D18199DD}" dt="2024-06-15T05:12:47.438" v="638" actId="1076"/>
          <ac:picMkLst>
            <pc:docMk/>
            <pc:sldMk cId="405518576" sldId="263"/>
            <ac:picMk id="4" creationId="{77EF7DA4-0EA3-41F3-BA4B-0211B4281896}"/>
          </ac:picMkLst>
        </pc:picChg>
      </pc:sldChg>
      <pc:sldChg chg="addSp delSp modSp add mod modAnim">
        <pc:chgData name="YUKAI LU" userId="306a640ee7ed3a06" providerId="LiveId" clId="{56AA1F85-8089-41D0-A7EF-2A87D18199DD}" dt="2024-06-15T06:52:42.418" v="1606"/>
        <pc:sldMkLst>
          <pc:docMk/>
          <pc:sldMk cId="1450227971" sldId="264"/>
        </pc:sldMkLst>
        <pc:spChg chg="del mod">
          <ac:chgData name="YUKAI LU" userId="306a640ee7ed3a06" providerId="LiveId" clId="{56AA1F85-8089-41D0-A7EF-2A87D18199DD}" dt="2024-06-15T06:47:18.863" v="1555" actId="21"/>
          <ac:spMkLst>
            <pc:docMk/>
            <pc:sldMk cId="1450227971" sldId="264"/>
            <ac:spMk id="3" creationId="{1F9FE0E1-5483-47D9-A47B-3FFB02915901}"/>
          </ac:spMkLst>
        </pc:spChg>
        <pc:spChg chg="mod">
          <ac:chgData name="YUKAI LU" userId="306a640ee7ed3a06" providerId="LiveId" clId="{56AA1F85-8089-41D0-A7EF-2A87D18199DD}" dt="2024-06-15T05:39:03.689" v="1327"/>
          <ac:spMkLst>
            <pc:docMk/>
            <pc:sldMk cId="1450227971" sldId="264"/>
            <ac:spMk id="5" creationId="{C4348038-BA1A-4350-9654-7A0ADDB9CD01}"/>
          </ac:spMkLst>
        </pc:spChg>
        <pc:spChg chg="add del mod">
          <ac:chgData name="YUKAI LU" userId="306a640ee7ed3a06" providerId="LiveId" clId="{56AA1F85-8089-41D0-A7EF-2A87D18199DD}" dt="2024-06-15T06:47:32.866" v="1562"/>
          <ac:spMkLst>
            <pc:docMk/>
            <pc:sldMk cId="1450227971" sldId="264"/>
            <ac:spMk id="11" creationId="{29F16DCE-EB8D-46B5-8F4E-990DAFB7F951}"/>
          </ac:spMkLst>
        </pc:spChg>
        <pc:spChg chg="add mod">
          <ac:chgData name="YUKAI LU" userId="306a640ee7ed3a06" providerId="LiveId" clId="{56AA1F85-8089-41D0-A7EF-2A87D18199DD}" dt="2024-06-15T06:47:20.758" v="1556"/>
          <ac:spMkLst>
            <pc:docMk/>
            <pc:sldMk cId="1450227971" sldId="264"/>
            <ac:spMk id="12" creationId="{3B991F57-4FE2-4709-8E10-95B1EE140492}"/>
          </ac:spMkLst>
        </pc:spChg>
        <pc:spChg chg="add mod">
          <ac:chgData name="YUKAI LU" userId="306a640ee7ed3a06" providerId="LiveId" clId="{56AA1F85-8089-41D0-A7EF-2A87D18199DD}" dt="2024-06-15T06:47:31.815" v="1560"/>
          <ac:spMkLst>
            <pc:docMk/>
            <pc:sldMk cId="1450227971" sldId="264"/>
            <ac:spMk id="13" creationId="{463EC959-7F3C-4DCF-907C-50501C2DDC5A}"/>
          </ac:spMkLst>
        </pc:spChg>
        <pc:picChg chg="add del mod">
          <ac:chgData name="YUKAI LU" userId="306a640ee7ed3a06" providerId="LiveId" clId="{56AA1F85-8089-41D0-A7EF-2A87D18199DD}" dt="2024-06-15T05:37:58.724" v="1318" actId="478"/>
          <ac:picMkLst>
            <pc:docMk/>
            <pc:sldMk cId="1450227971" sldId="264"/>
            <ac:picMk id="4" creationId="{EFC99DD7-E512-4837-BF20-694F591B630D}"/>
          </ac:picMkLst>
        </pc:picChg>
        <pc:picChg chg="add mod">
          <ac:chgData name="YUKAI LU" userId="306a640ee7ed3a06" providerId="LiveId" clId="{56AA1F85-8089-41D0-A7EF-2A87D18199DD}" dt="2024-06-15T06:48:01.331" v="1573" actId="1035"/>
          <ac:picMkLst>
            <pc:docMk/>
            <pc:sldMk cId="1450227971" sldId="264"/>
            <ac:picMk id="7" creationId="{B7114325-7171-4DDC-9573-2DAB52B101D5}"/>
          </ac:picMkLst>
        </pc:picChg>
        <pc:picChg chg="add mod">
          <ac:chgData name="YUKAI LU" userId="306a640ee7ed3a06" providerId="LiveId" clId="{56AA1F85-8089-41D0-A7EF-2A87D18199DD}" dt="2024-06-15T06:48:07.541" v="1580" actId="1036"/>
          <ac:picMkLst>
            <pc:docMk/>
            <pc:sldMk cId="1450227971" sldId="264"/>
            <ac:picMk id="9" creationId="{8D2F75F8-8C02-49B1-8A57-4DBB8E87ED72}"/>
          </ac:picMkLst>
        </pc:picChg>
      </pc:sldChg>
      <pc:sldChg chg="delSp modSp add mod modAnim">
        <pc:chgData name="YUKAI LU" userId="306a640ee7ed3a06" providerId="LiveId" clId="{56AA1F85-8089-41D0-A7EF-2A87D18199DD}" dt="2024-06-15T06:52:49.964" v="1607"/>
        <pc:sldMkLst>
          <pc:docMk/>
          <pc:sldMk cId="335750524" sldId="265"/>
        </pc:sldMkLst>
        <pc:spChg chg="mod">
          <ac:chgData name="YUKAI LU" userId="306a640ee7ed3a06" providerId="LiveId" clId="{56AA1F85-8089-41D0-A7EF-2A87D18199DD}" dt="2024-06-15T06:49:31.374" v="1582" actId="14100"/>
          <ac:spMkLst>
            <pc:docMk/>
            <pc:sldMk cId="335750524" sldId="265"/>
            <ac:spMk id="3" creationId="{1F9FE0E1-5483-47D9-A47B-3FFB02915901}"/>
          </ac:spMkLst>
        </pc:spChg>
        <pc:picChg chg="del">
          <ac:chgData name="YUKAI LU" userId="306a640ee7ed3a06" providerId="LiveId" clId="{56AA1F85-8089-41D0-A7EF-2A87D18199DD}" dt="2024-06-15T05:37:47.197" v="1317" actId="478"/>
          <ac:picMkLst>
            <pc:docMk/>
            <pc:sldMk cId="335750524" sldId="265"/>
            <ac:picMk id="4" creationId="{EFC99DD7-E512-4837-BF20-694F591B630D}"/>
          </ac:picMkLst>
        </pc:picChg>
      </pc:sldChg>
      <pc:sldChg chg="new del">
        <pc:chgData name="YUKAI LU" userId="306a640ee7ed3a06" providerId="LiveId" clId="{56AA1F85-8089-41D0-A7EF-2A87D18199DD}" dt="2024-06-15T06:45:26.601" v="1528" actId="680"/>
        <pc:sldMkLst>
          <pc:docMk/>
          <pc:sldMk cId="1055889481" sldId="266"/>
        </pc:sldMkLst>
      </pc:sldChg>
      <pc:sldChg chg="delSp new del mod modClrScheme chgLayout">
        <pc:chgData name="YUKAI LU" userId="306a640ee7ed3a06" providerId="LiveId" clId="{56AA1F85-8089-41D0-A7EF-2A87D18199DD}" dt="2024-06-15T06:54:50.092" v="1610" actId="47"/>
        <pc:sldMkLst>
          <pc:docMk/>
          <pc:sldMk cId="4120012124" sldId="266"/>
        </pc:sldMkLst>
        <pc:spChg chg="del">
          <ac:chgData name="YUKAI LU" userId="306a640ee7ed3a06" providerId="LiveId" clId="{56AA1F85-8089-41D0-A7EF-2A87D18199DD}" dt="2024-06-15T06:53:58.643" v="1609" actId="700"/>
          <ac:spMkLst>
            <pc:docMk/>
            <pc:sldMk cId="4120012124" sldId="266"/>
            <ac:spMk id="2" creationId="{E3C0FE82-F0E0-4848-AE20-C19D84E6AED3}"/>
          </ac:spMkLst>
        </pc:spChg>
        <pc:spChg chg="del">
          <ac:chgData name="YUKAI LU" userId="306a640ee7ed3a06" providerId="LiveId" clId="{56AA1F85-8089-41D0-A7EF-2A87D18199DD}" dt="2024-06-15T06:53:58.643" v="1609" actId="700"/>
          <ac:spMkLst>
            <pc:docMk/>
            <pc:sldMk cId="4120012124" sldId="266"/>
            <ac:spMk id="3" creationId="{7D2A7B9E-C014-403C-9E97-72506A862D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7796-A9AC-4E4C-9273-EE4DF65E1171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F49D1-15F9-4CB1-948E-79797CCBF9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64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F49D1-15F9-4CB1-948E-79797CCBF93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39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F49D1-15F9-4CB1-948E-79797CCBF93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02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所選參考點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TW" i="0">
                    <a:latin typeface="Cambria Math" panose="02040503050406030204" pitchFamily="18" charset="0"/>
                  </a:rPr>
                  <a:t>𝑃</a:t>
                </a:r>
                <a:r>
                  <a:rPr lang="zh-TW" altLang="zh-TW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所選參考點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F49D1-15F9-4CB1-948E-79797CCBF93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5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F49D1-15F9-4CB1-948E-79797CCBF93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09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F49D1-15F9-4CB1-948E-79797CCBF93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5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F49D1-15F9-4CB1-948E-79797CCBF93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83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0610C-8117-4B90-9054-C2E690B90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室內定位演算法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5B3B90-6AAD-4AF1-86A7-1A97699D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377227"/>
          </a:xfrm>
        </p:spPr>
        <p:txBody>
          <a:bodyPr>
            <a:normAutofit/>
          </a:bodyPr>
          <a:lstStyle/>
          <a:p>
            <a:r>
              <a:rPr lang="en-US" altLang="zh-TW" dirty="0"/>
              <a:t>2024</a:t>
            </a:r>
            <a:r>
              <a:rPr lang="zh-TW" altLang="en-US" dirty="0"/>
              <a:t> 嵌入式系統設計 期末專題報告</a:t>
            </a:r>
            <a:endParaRPr lang="en-US" altLang="zh-TW" dirty="0"/>
          </a:p>
          <a:p>
            <a:r>
              <a:rPr lang="en-US" altLang="zh-TW" dirty="0"/>
              <a:t>312513028 </a:t>
            </a:r>
            <a:r>
              <a:rPr lang="zh-TW" altLang="en-US" dirty="0"/>
              <a:t>盧昱愷 </a:t>
            </a:r>
            <a:endParaRPr lang="en-US" altLang="zh-TW" dirty="0"/>
          </a:p>
          <a:p>
            <a:r>
              <a:rPr lang="en-US" altLang="zh-TW" dirty="0"/>
              <a:t>311513126 </a:t>
            </a:r>
            <a:r>
              <a:rPr lang="zh-TW" altLang="en-US" dirty="0"/>
              <a:t>陳亮宇</a:t>
            </a:r>
          </a:p>
        </p:txBody>
      </p:sp>
    </p:spTree>
    <p:extLst>
      <p:ext uri="{BB962C8B-B14F-4D97-AF65-F5344CB8AC3E}">
        <p14:creationId xmlns:p14="http://schemas.microsoft.com/office/powerpoint/2010/main" val="122509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882E6-886E-4586-A420-2EF4BA82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A9504-EB6D-41BC-A34D-AFAAFB4F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[1]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S. A.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Neue Regular"/>
              </a:rPr>
              <a:t>Zibaei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 and R. Ali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Neue Regular"/>
              </a:rPr>
              <a:t>Abbaspour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, "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Neue Regular"/>
              </a:rPr>
              <a:t>Evaluation of Improved K-Nearest Neighbors for Indoor Positioning System in Real Complex Buildings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,"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HelveticaNeue Regular"/>
              </a:rPr>
              <a:t>2023 9th International Conference on Web Research (ICWR)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, Tehran, Iran, Islamic Republic of, 2023, pp. 12-19,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: 10.1109/ICWR57742.2023.10139137.</a:t>
            </a: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[2]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W. Liu, X. Fu, Z. Deng, L. Xu and J. Jiao, "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Neue Regular"/>
              </a:rPr>
              <a:t>Smallest enclosing circle-based fingerprint clustering and modified-WKNN matching algorithm for indoor positioning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,"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HelveticaNeue Regular"/>
              </a:rPr>
              <a:t>2016 International Conference on Indoor Positioning and Indoor Navigation (IPIN)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, Alcala de Henares, Spain, 2016, pp. 1-6,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Neue Regular"/>
              </a:rPr>
              <a:t>: 10.1109/IPIN.2016.7743694.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2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FE0E1-5483-47D9-A47B-3FFB029159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8056" y="866646"/>
            <a:ext cx="11581667" cy="3119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/>
              <a:t>利用</a:t>
            </a:r>
            <a:r>
              <a:rPr lang="en-US" altLang="zh-TW" sz="2400" dirty="0"/>
              <a:t>iBeacon</a:t>
            </a:r>
            <a:r>
              <a:rPr lang="zh-TW" altLang="en-US" sz="2400" dirty="0"/>
              <a:t>達成室內使用者位置即時定位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zh-TW" altLang="en-US" sz="2400" dirty="0"/>
              <a:t>觀察場地配置，可能不利於</a:t>
            </a:r>
            <a:r>
              <a:rPr lang="en-US" altLang="zh-TW" sz="2400" dirty="0"/>
              <a:t>Propagation Model-based</a:t>
            </a:r>
          </a:p>
          <a:p>
            <a:pPr>
              <a:lnSpc>
                <a:spcPct val="200000"/>
              </a:lnSpc>
            </a:pPr>
            <a:r>
              <a:rPr lang="zh-TW" altLang="en-US" sz="2400" dirty="0"/>
              <a:t>決定利用</a:t>
            </a:r>
            <a:r>
              <a:rPr lang="en-US" altLang="zh-TW" sz="2400" dirty="0"/>
              <a:t>Fingerprinting-based</a:t>
            </a:r>
            <a:r>
              <a:rPr lang="zh-TW" altLang="en-US" sz="2400" dirty="0"/>
              <a:t>演算法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4348038-BA1A-4350-9654-7A0ADDB9CD01}"/>
              </a:ext>
            </a:extLst>
          </p:cNvPr>
          <p:cNvSpPr txBox="1">
            <a:spLocks/>
          </p:cNvSpPr>
          <p:nvPr/>
        </p:nvSpPr>
        <p:spPr>
          <a:xfrm>
            <a:off x="368055" y="325410"/>
            <a:ext cx="3398959" cy="541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目標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826E8C-72B4-4918-A8AA-570F9AF4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69" y="3603666"/>
            <a:ext cx="8362462" cy="22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FE0E1-5483-47D9-A47B-3FFB029159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8056" y="866646"/>
            <a:ext cx="6275021" cy="56659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/>
              <a:t>選擇區域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(Improved KNN[1])</a:t>
            </a:r>
          </a:p>
          <a:p>
            <a:pPr lvl="1">
              <a:lnSpc>
                <a:spcPct val="200000"/>
              </a:lnSpc>
            </a:pPr>
            <a:r>
              <a:rPr lang="zh-TW" altLang="en-US" sz="2000" dirty="0"/>
              <a:t>找出和目前</a:t>
            </a:r>
            <a:r>
              <a:rPr lang="en-US" altLang="zh-TW" sz="2000" dirty="0"/>
              <a:t>RSSI</a:t>
            </a:r>
            <a:r>
              <a:rPr lang="zh-TW" altLang="en-US" sz="2000" dirty="0"/>
              <a:t>最接近的</a:t>
            </a:r>
            <a:r>
              <a:rPr lang="en-US" altLang="zh-TW" sz="2000" dirty="0"/>
              <a:t>K</a:t>
            </a:r>
            <a:r>
              <a:rPr lang="zh-TW" altLang="en-US" sz="2000" dirty="0"/>
              <a:t>個參考點。</a:t>
            </a:r>
            <a:endParaRPr lang="en-US" altLang="zh-TW" sz="2000" dirty="0"/>
          </a:p>
          <a:p>
            <a:pPr lvl="1">
              <a:lnSpc>
                <a:spcPct val="200000"/>
              </a:lnSpc>
            </a:pPr>
            <a:r>
              <a:rPr lang="zh-TW" altLang="en-US" sz="2000" dirty="0"/>
              <a:t>創建</a:t>
            </a:r>
            <a:r>
              <a:rPr lang="en-US" altLang="zh-TW" sz="2000" dirty="0"/>
              <a:t>K</a:t>
            </a:r>
            <a:r>
              <a:rPr lang="zh-TW" altLang="en-US" sz="2000" dirty="0"/>
              <a:t>類，各類中心分別為所選</a:t>
            </a:r>
            <a:r>
              <a:rPr lang="en-US" altLang="zh-TW" sz="2000" dirty="0"/>
              <a:t>K</a:t>
            </a:r>
            <a:r>
              <a:rPr lang="zh-TW" altLang="en-US" sz="2000" dirty="0"/>
              <a:t>個參考點。</a:t>
            </a:r>
            <a:endParaRPr lang="en-US" altLang="zh-TW" sz="2000" dirty="0"/>
          </a:p>
          <a:p>
            <a:pPr lvl="1">
              <a:lnSpc>
                <a:spcPct val="200000"/>
              </a:lnSpc>
            </a:pPr>
            <a:r>
              <a:rPr lang="zh-TW" altLang="en-US" sz="2000" dirty="0"/>
              <a:t>若其他參考點和該類中心 </a:t>
            </a:r>
            <a:r>
              <a:rPr lang="en-US" altLang="zh-TW" sz="2000" dirty="0"/>
              <a:t>&lt;</a:t>
            </a:r>
            <a:r>
              <a:rPr lang="zh-TW" altLang="en-US" sz="2000" dirty="0"/>
              <a:t> </a:t>
            </a:r>
            <a:r>
              <a:rPr lang="en-US" altLang="zh-TW" sz="2000" dirty="0"/>
              <a:t>M</a:t>
            </a:r>
            <a:r>
              <a:rPr lang="zh-TW" altLang="en-US" sz="2000" dirty="0"/>
              <a:t>公尺，</a:t>
            </a:r>
            <a:br>
              <a:rPr lang="en-US" altLang="zh-TW" sz="2000" dirty="0"/>
            </a:br>
            <a:r>
              <a:rPr lang="zh-TW" altLang="en-US" sz="2000" dirty="0"/>
              <a:t>則加入該點成為該類成員。</a:t>
            </a:r>
            <a:endParaRPr lang="en-US" altLang="zh-TW" sz="2000" dirty="0"/>
          </a:p>
          <a:p>
            <a:pPr lvl="1">
              <a:lnSpc>
                <a:spcPct val="200000"/>
              </a:lnSpc>
            </a:pPr>
            <a:r>
              <a:rPr lang="zh-TW" altLang="en-US" sz="2000" dirty="0"/>
              <a:t>選擇成員最多的類。</a:t>
            </a:r>
            <a:endParaRPr lang="en-US" altLang="zh-TW" sz="2000" dirty="0"/>
          </a:p>
          <a:p>
            <a:pPr>
              <a:lnSpc>
                <a:spcPct val="200000"/>
              </a:lnSpc>
            </a:pPr>
            <a:r>
              <a:rPr lang="zh-TW" altLang="en-US" sz="2400" dirty="0"/>
              <a:t>避免過於遙遠的參考點影響結果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72C973-A33F-47B3-B179-D89A98FB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38" y="325410"/>
            <a:ext cx="5212174" cy="540326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4348038-BA1A-4350-9654-7A0ADDB9CD01}"/>
              </a:ext>
            </a:extLst>
          </p:cNvPr>
          <p:cNvSpPr txBox="1">
            <a:spLocks/>
          </p:cNvSpPr>
          <p:nvPr/>
        </p:nvSpPr>
        <p:spPr>
          <a:xfrm>
            <a:off x="368055" y="325410"/>
            <a:ext cx="3398959" cy="541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演算法說明</a:t>
            </a:r>
            <a:r>
              <a:rPr lang="en-US" altLang="zh-TW" dirty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96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2" descr="Fig. 1. - &#10;Select Area method; a: Ideal state, b: In a real situation, c: With select area method&#10;">
            <a:extLst>
              <a:ext uri="{FF2B5EF4-FFF2-40B4-BE49-F238E27FC236}">
                <a16:creationId xmlns:a16="http://schemas.microsoft.com/office/drawing/2014/main" id="{561EB7BA-3660-4034-8C34-4628FD236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A8ED2477-D031-4159-BA26-FFABD7FDF944}"/>
              </a:ext>
            </a:extLst>
          </p:cNvPr>
          <p:cNvGrpSpPr/>
          <p:nvPr/>
        </p:nvGrpSpPr>
        <p:grpSpPr>
          <a:xfrm>
            <a:off x="748323" y="5130594"/>
            <a:ext cx="3067538" cy="923330"/>
            <a:chOff x="748323" y="4831839"/>
            <a:chExt cx="3067538" cy="923330"/>
          </a:xfrm>
        </p:grpSpPr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F17BEB38-F483-4515-9EF2-D52C61602697}"/>
                </a:ext>
              </a:extLst>
            </p:cNvPr>
            <p:cNvSpPr/>
            <p:nvPr/>
          </p:nvSpPr>
          <p:spPr>
            <a:xfrm>
              <a:off x="748323" y="4850412"/>
              <a:ext cx="251314" cy="251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3FCE031-AD1A-4A49-BA52-D4E76CA6416B}"/>
                </a:ext>
              </a:extLst>
            </p:cNvPr>
            <p:cNvSpPr/>
            <p:nvPr/>
          </p:nvSpPr>
          <p:spPr>
            <a:xfrm>
              <a:off x="748323" y="5153506"/>
              <a:ext cx="251314" cy="25131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AC6CB817-75FD-4A6C-A8A4-C4B2010F6A29}"/>
                </a:ext>
              </a:extLst>
            </p:cNvPr>
            <p:cNvSpPr/>
            <p:nvPr/>
          </p:nvSpPr>
          <p:spPr>
            <a:xfrm>
              <a:off x="749297" y="5456600"/>
              <a:ext cx="251314" cy="25131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CA5A24F-A30D-4D14-A6ED-1712F7B55A1C}"/>
                </a:ext>
              </a:extLst>
            </p:cNvPr>
            <p:cNvSpPr txBox="1"/>
            <p:nvPr/>
          </p:nvSpPr>
          <p:spPr>
            <a:xfrm>
              <a:off x="999636" y="4831839"/>
              <a:ext cx="28162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Selected</a:t>
              </a:r>
              <a:r>
                <a:rPr lang="zh-TW" altLang="en-US" dirty="0"/>
                <a:t> </a:t>
              </a:r>
              <a:r>
                <a:rPr lang="en-US" altLang="zh-TW" dirty="0"/>
                <a:t>Reference Points</a:t>
              </a:r>
            </a:p>
            <a:p>
              <a:r>
                <a:rPr lang="en-US" altLang="zh-TW" dirty="0"/>
                <a:t>Real Position</a:t>
              </a:r>
            </a:p>
            <a:p>
              <a:r>
                <a:rPr lang="en-US" altLang="zh-TW" dirty="0"/>
                <a:t>Predicted Position</a:t>
              </a:r>
              <a:endParaRPr lang="zh-TW" altLang="en-US" dirty="0"/>
            </a:p>
          </p:txBody>
        </p: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63ED046C-4EAA-45E8-91AD-C589CE108E65}"/>
              </a:ext>
            </a:extLst>
          </p:cNvPr>
          <p:cNvGrpSpPr/>
          <p:nvPr/>
        </p:nvGrpSpPr>
        <p:grpSpPr>
          <a:xfrm>
            <a:off x="313589" y="664175"/>
            <a:ext cx="3602893" cy="4101805"/>
            <a:chOff x="313589" y="365420"/>
            <a:chExt cx="3602893" cy="4101805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04F5AF8-9905-47E3-8DAE-448D14B06D90}"/>
                </a:ext>
              </a:extLst>
            </p:cNvPr>
            <p:cNvGrpSpPr/>
            <p:nvPr/>
          </p:nvGrpSpPr>
          <p:grpSpPr>
            <a:xfrm>
              <a:off x="313589" y="864332"/>
              <a:ext cx="3602893" cy="3602893"/>
              <a:chOff x="313589" y="864332"/>
              <a:chExt cx="3602893" cy="360289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18A4690-E45C-42CA-9E3E-8DC98CB909CA}"/>
                  </a:ext>
                </a:extLst>
              </p:cNvPr>
              <p:cNvSpPr/>
              <p:nvPr/>
            </p:nvSpPr>
            <p:spPr>
              <a:xfrm>
                <a:off x="313589" y="864332"/>
                <a:ext cx="3602893" cy="36028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A38280E3-4F6D-47E2-9F12-4F4CC93EDADC}"/>
                  </a:ext>
                </a:extLst>
              </p:cNvPr>
              <p:cNvSpPr/>
              <p:nvPr/>
            </p:nvSpPr>
            <p:spPr>
              <a:xfrm>
                <a:off x="499205" y="2668458"/>
                <a:ext cx="125046" cy="125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E42A5071-DE14-4FD9-957B-50FF157D8CAF}"/>
                  </a:ext>
                </a:extLst>
              </p:cNvPr>
              <p:cNvSpPr/>
              <p:nvPr/>
            </p:nvSpPr>
            <p:spPr>
              <a:xfrm>
                <a:off x="1989990" y="2448897"/>
                <a:ext cx="125046" cy="125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F6136B62-4D31-4A24-A7DA-4256EBEB8A05}"/>
                  </a:ext>
                </a:extLst>
              </p:cNvPr>
              <p:cNvSpPr/>
              <p:nvPr/>
            </p:nvSpPr>
            <p:spPr>
              <a:xfrm>
                <a:off x="624251" y="4109667"/>
                <a:ext cx="125046" cy="125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0387F60B-92FC-4982-AF07-4680392CFCC2}"/>
                  </a:ext>
                </a:extLst>
              </p:cNvPr>
              <p:cNvSpPr/>
              <p:nvPr/>
            </p:nvSpPr>
            <p:spPr>
              <a:xfrm>
                <a:off x="2052513" y="4109667"/>
                <a:ext cx="125046" cy="125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28F90474-0183-4F67-9A32-E0566C9BDFA4}"/>
                  </a:ext>
                </a:extLst>
              </p:cNvPr>
              <p:cNvSpPr/>
              <p:nvPr/>
            </p:nvSpPr>
            <p:spPr>
              <a:xfrm>
                <a:off x="1602884" y="3762858"/>
                <a:ext cx="125046" cy="12504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ADA79C9F-F1C3-4F25-98C7-894201C33DFE}"/>
                  </a:ext>
                </a:extLst>
              </p:cNvPr>
              <p:cNvSpPr/>
              <p:nvPr/>
            </p:nvSpPr>
            <p:spPr>
              <a:xfrm>
                <a:off x="1307120" y="3227933"/>
                <a:ext cx="125046" cy="12504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5113E947-50DA-4246-87BE-4898D7F351A3}"/>
                  </a:ext>
                </a:extLst>
              </p:cNvPr>
              <p:cNvCxnSpPr>
                <a:cxnSpLocks/>
                <a:stCxn id="32" idx="1"/>
                <a:endCxn id="33" idx="5"/>
              </p:cNvCxnSpPr>
              <p:nvPr/>
            </p:nvCxnSpPr>
            <p:spPr>
              <a:xfrm flipH="1" flipV="1">
                <a:off x="1413853" y="3334666"/>
                <a:ext cx="207344" cy="44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9746716F-7259-4029-8B39-A04F328DC02E}"/>
                </a:ext>
              </a:extLst>
            </p:cNvPr>
            <p:cNvSpPr txBox="1"/>
            <p:nvPr/>
          </p:nvSpPr>
          <p:spPr>
            <a:xfrm>
              <a:off x="967122" y="365420"/>
              <a:ext cx="2295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1. </a:t>
              </a:r>
              <a:r>
                <a:rPr lang="zh-TW" altLang="en-US" sz="2400" dirty="0"/>
                <a:t>理想情形</a:t>
              </a: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5AECA983-19FC-448C-AF20-12824269415D}"/>
              </a:ext>
            </a:extLst>
          </p:cNvPr>
          <p:cNvGrpSpPr/>
          <p:nvPr/>
        </p:nvGrpSpPr>
        <p:grpSpPr>
          <a:xfrm>
            <a:off x="4295042" y="687022"/>
            <a:ext cx="3602893" cy="4078958"/>
            <a:chOff x="4295042" y="388267"/>
            <a:chExt cx="3602893" cy="4078958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9B75593C-4CFD-4771-8979-E83706E8DD44}"/>
                </a:ext>
              </a:extLst>
            </p:cNvPr>
            <p:cNvGrpSpPr/>
            <p:nvPr/>
          </p:nvGrpSpPr>
          <p:grpSpPr>
            <a:xfrm>
              <a:off x="4295042" y="864332"/>
              <a:ext cx="3602893" cy="3602893"/>
              <a:chOff x="4446953" y="835019"/>
              <a:chExt cx="3602893" cy="3602893"/>
            </a:xfrm>
          </p:grpSpPr>
          <p:grpSp>
            <p:nvGrpSpPr>
              <p:cNvPr id="74" name="群組 73">
                <a:extLst>
                  <a:ext uri="{FF2B5EF4-FFF2-40B4-BE49-F238E27FC236}">
                    <a16:creationId xmlns:a16="http://schemas.microsoft.com/office/drawing/2014/main" id="{A8E7B04F-0EF2-4111-AE09-56A4A767F749}"/>
                  </a:ext>
                </a:extLst>
              </p:cNvPr>
              <p:cNvGrpSpPr/>
              <p:nvPr/>
            </p:nvGrpSpPr>
            <p:grpSpPr>
              <a:xfrm>
                <a:off x="4446953" y="835019"/>
                <a:ext cx="3602893" cy="3602893"/>
                <a:chOff x="313589" y="864332"/>
                <a:chExt cx="3602893" cy="3602893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AC4FA87B-47BF-422B-8F5B-0B44FF429A2B}"/>
                    </a:ext>
                  </a:extLst>
                </p:cNvPr>
                <p:cNvSpPr/>
                <p:nvPr/>
              </p:nvSpPr>
              <p:spPr>
                <a:xfrm>
                  <a:off x="313589" y="864332"/>
                  <a:ext cx="3602893" cy="360289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C82097FB-EA3B-4467-9230-66E08444D863}"/>
                    </a:ext>
                  </a:extLst>
                </p:cNvPr>
                <p:cNvSpPr/>
                <p:nvPr/>
              </p:nvSpPr>
              <p:spPr>
                <a:xfrm>
                  <a:off x="499205" y="2668458"/>
                  <a:ext cx="125046" cy="1250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>
                  <a:extLst>
                    <a:ext uri="{FF2B5EF4-FFF2-40B4-BE49-F238E27FC236}">
                      <a16:creationId xmlns:a16="http://schemas.microsoft.com/office/drawing/2014/main" id="{4FA2C449-589A-4355-BDAF-5EC5803D3BAA}"/>
                    </a:ext>
                  </a:extLst>
                </p:cNvPr>
                <p:cNvSpPr/>
                <p:nvPr/>
              </p:nvSpPr>
              <p:spPr>
                <a:xfrm>
                  <a:off x="624251" y="4109667"/>
                  <a:ext cx="125046" cy="1250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橢圓 78">
                  <a:extLst>
                    <a:ext uri="{FF2B5EF4-FFF2-40B4-BE49-F238E27FC236}">
                      <a16:creationId xmlns:a16="http://schemas.microsoft.com/office/drawing/2014/main" id="{52620D60-1F7B-43CD-ABCB-922DCE206831}"/>
                    </a:ext>
                  </a:extLst>
                </p:cNvPr>
                <p:cNvSpPr/>
                <p:nvPr/>
              </p:nvSpPr>
              <p:spPr>
                <a:xfrm>
                  <a:off x="2052513" y="4109667"/>
                  <a:ext cx="125046" cy="1250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80" name="橢圓 79">
                  <a:extLst>
                    <a:ext uri="{FF2B5EF4-FFF2-40B4-BE49-F238E27FC236}">
                      <a16:creationId xmlns:a16="http://schemas.microsoft.com/office/drawing/2014/main" id="{BE528E9C-2224-451F-8191-BF237F87AEE5}"/>
                    </a:ext>
                  </a:extLst>
                </p:cNvPr>
                <p:cNvSpPr/>
                <p:nvPr/>
              </p:nvSpPr>
              <p:spPr>
                <a:xfrm>
                  <a:off x="1500675" y="3744545"/>
                  <a:ext cx="125046" cy="12504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B6D96697-37B8-459F-9F49-5999403F02A9}"/>
                    </a:ext>
                  </a:extLst>
                </p:cNvPr>
                <p:cNvSpPr/>
                <p:nvPr/>
              </p:nvSpPr>
              <p:spPr>
                <a:xfrm>
                  <a:off x="1837590" y="2754201"/>
                  <a:ext cx="125046" cy="125046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2" name="直線單箭頭接點 81">
                  <a:extLst>
                    <a:ext uri="{FF2B5EF4-FFF2-40B4-BE49-F238E27FC236}">
                      <a16:creationId xmlns:a16="http://schemas.microsoft.com/office/drawing/2014/main" id="{0D00F3E6-3C8D-4CBE-951C-138D07698A1B}"/>
                    </a:ext>
                  </a:extLst>
                </p:cNvPr>
                <p:cNvCxnSpPr>
                  <a:cxnSpLocks/>
                  <a:stCxn id="80" idx="7"/>
                </p:cNvCxnSpPr>
                <p:nvPr/>
              </p:nvCxnSpPr>
              <p:spPr>
                <a:xfrm flipV="1">
                  <a:off x="1607408" y="2879247"/>
                  <a:ext cx="292705" cy="8836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37B96FE0-B1D7-4FFD-A8A8-61435245A4A9}"/>
                  </a:ext>
                </a:extLst>
              </p:cNvPr>
              <p:cNvSpPr/>
              <p:nvPr/>
            </p:nvSpPr>
            <p:spPr>
              <a:xfrm>
                <a:off x="5503007" y="1114659"/>
                <a:ext cx="125046" cy="125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27BB4B32-0AE6-4DDC-A66B-FFEF62C10556}"/>
                  </a:ext>
                </a:extLst>
              </p:cNvPr>
              <p:cNvSpPr/>
              <p:nvPr/>
            </p:nvSpPr>
            <p:spPr>
              <a:xfrm>
                <a:off x="7609254" y="2143359"/>
                <a:ext cx="125046" cy="125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8E8377DA-0282-4839-B19E-9B3CB19D0F2A}"/>
                </a:ext>
              </a:extLst>
            </p:cNvPr>
            <p:cNvSpPr txBox="1"/>
            <p:nvPr/>
          </p:nvSpPr>
          <p:spPr>
            <a:xfrm>
              <a:off x="4897926" y="388267"/>
              <a:ext cx="2399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2.</a:t>
              </a:r>
              <a:r>
                <a:rPr lang="zh-TW" altLang="en-US" sz="2400" dirty="0"/>
                <a:t> 實際情形</a:t>
              </a: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AAE2BDF6-DDBF-46E9-8BB2-64333A652DFB}"/>
              </a:ext>
            </a:extLst>
          </p:cNvPr>
          <p:cNvGrpSpPr/>
          <p:nvPr/>
        </p:nvGrpSpPr>
        <p:grpSpPr>
          <a:xfrm>
            <a:off x="8275518" y="687022"/>
            <a:ext cx="3602893" cy="4078957"/>
            <a:chOff x="8275518" y="388267"/>
            <a:chExt cx="3602893" cy="4078957"/>
          </a:xfrm>
        </p:grpSpPr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C5EF27B8-3F97-4E32-A944-16EB4B9F5C98}"/>
                </a:ext>
              </a:extLst>
            </p:cNvPr>
            <p:cNvGrpSpPr/>
            <p:nvPr/>
          </p:nvGrpSpPr>
          <p:grpSpPr>
            <a:xfrm>
              <a:off x="8275518" y="864331"/>
              <a:ext cx="3602893" cy="3602893"/>
              <a:chOff x="4446953" y="835019"/>
              <a:chExt cx="3602893" cy="3602893"/>
            </a:xfrm>
          </p:grpSpPr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840CADB1-CECF-4F15-98A7-AA1C0D2B6503}"/>
                  </a:ext>
                </a:extLst>
              </p:cNvPr>
              <p:cNvGrpSpPr/>
              <p:nvPr/>
            </p:nvGrpSpPr>
            <p:grpSpPr>
              <a:xfrm>
                <a:off x="4446953" y="835019"/>
                <a:ext cx="3602893" cy="3602893"/>
                <a:chOff x="313589" y="864332"/>
                <a:chExt cx="3602893" cy="3602893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B88ADAC3-B851-4487-8EDF-4D7715AEA72B}"/>
                    </a:ext>
                  </a:extLst>
                </p:cNvPr>
                <p:cNvSpPr/>
                <p:nvPr/>
              </p:nvSpPr>
              <p:spPr>
                <a:xfrm>
                  <a:off x="313589" y="864332"/>
                  <a:ext cx="3602893" cy="360289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2" name="橢圓 91">
                  <a:extLst>
                    <a:ext uri="{FF2B5EF4-FFF2-40B4-BE49-F238E27FC236}">
                      <a16:creationId xmlns:a16="http://schemas.microsoft.com/office/drawing/2014/main" id="{B7DFA842-CC52-46BA-8052-03A270EDABE6}"/>
                    </a:ext>
                  </a:extLst>
                </p:cNvPr>
                <p:cNvSpPr/>
                <p:nvPr/>
              </p:nvSpPr>
              <p:spPr>
                <a:xfrm>
                  <a:off x="499205" y="2668459"/>
                  <a:ext cx="125046" cy="1250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" name="橢圓 92">
                  <a:extLst>
                    <a:ext uri="{FF2B5EF4-FFF2-40B4-BE49-F238E27FC236}">
                      <a16:creationId xmlns:a16="http://schemas.microsoft.com/office/drawing/2014/main" id="{08D6014B-FA4B-4581-BEB9-B52DA8ED9298}"/>
                    </a:ext>
                  </a:extLst>
                </p:cNvPr>
                <p:cNvSpPr/>
                <p:nvPr/>
              </p:nvSpPr>
              <p:spPr>
                <a:xfrm>
                  <a:off x="624251" y="4109667"/>
                  <a:ext cx="125046" cy="1250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4" name="橢圓 93">
                  <a:extLst>
                    <a:ext uri="{FF2B5EF4-FFF2-40B4-BE49-F238E27FC236}">
                      <a16:creationId xmlns:a16="http://schemas.microsoft.com/office/drawing/2014/main" id="{D2F3F7F0-1AD0-4846-ACF5-781CD4B9972C}"/>
                    </a:ext>
                  </a:extLst>
                </p:cNvPr>
                <p:cNvSpPr/>
                <p:nvPr/>
              </p:nvSpPr>
              <p:spPr>
                <a:xfrm>
                  <a:off x="2052513" y="4109667"/>
                  <a:ext cx="125046" cy="1250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B62D1377-8298-4762-B0DE-FFC75571D331}"/>
                    </a:ext>
                  </a:extLst>
                </p:cNvPr>
                <p:cNvSpPr/>
                <p:nvPr/>
              </p:nvSpPr>
              <p:spPr>
                <a:xfrm>
                  <a:off x="1500791" y="3682023"/>
                  <a:ext cx="125046" cy="12504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>
                  <a:extLst>
                    <a:ext uri="{FF2B5EF4-FFF2-40B4-BE49-F238E27FC236}">
                      <a16:creationId xmlns:a16="http://schemas.microsoft.com/office/drawing/2014/main" id="{CC1E7B05-A8F0-4676-91DF-6B70DE969DEA}"/>
                    </a:ext>
                  </a:extLst>
                </p:cNvPr>
                <p:cNvSpPr/>
                <p:nvPr/>
              </p:nvSpPr>
              <p:spPr>
                <a:xfrm>
                  <a:off x="1073636" y="3366478"/>
                  <a:ext cx="125046" cy="125046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7" name="直線單箭頭接點 96">
                  <a:extLst>
                    <a:ext uri="{FF2B5EF4-FFF2-40B4-BE49-F238E27FC236}">
                      <a16:creationId xmlns:a16="http://schemas.microsoft.com/office/drawing/2014/main" id="{9AD84090-57E4-4E33-B046-477BA54AE15F}"/>
                    </a:ext>
                  </a:extLst>
                </p:cNvPr>
                <p:cNvCxnSpPr>
                  <a:cxnSpLocks/>
                  <a:stCxn id="95" idx="1"/>
                  <a:endCxn id="96" idx="5"/>
                </p:cNvCxnSpPr>
                <p:nvPr/>
              </p:nvCxnSpPr>
              <p:spPr>
                <a:xfrm flipH="1" flipV="1">
                  <a:off x="1180369" y="3473211"/>
                  <a:ext cx="338735" cy="2271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AEDB1E39-325C-46F6-970A-A26ACFF504FC}"/>
                  </a:ext>
                </a:extLst>
              </p:cNvPr>
              <p:cNvSpPr/>
              <p:nvPr/>
            </p:nvSpPr>
            <p:spPr>
              <a:xfrm>
                <a:off x="5503007" y="1114659"/>
                <a:ext cx="125046" cy="12504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8430C02A-73D0-4F99-94DD-7F0651397E1D}"/>
                  </a:ext>
                </a:extLst>
              </p:cNvPr>
              <p:cNvSpPr/>
              <p:nvPr/>
            </p:nvSpPr>
            <p:spPr>
              <a:xfrm>
                <a:off x="7609254" y="2143359"/>
                <a:ext cx="125046" cy="12504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B9E2FD31-B66E-4EAA-9C2B-8FD39268BDEF}"/>
                </a:ext>
              </a:extLst>
            </p:cNvPr>
            <p:cNvSpPr txBox="1"/>
            <p:nvPr/>
          </p:nvSpPr>
          <p:spPr>
            <a:xfrm>
              <a:off x="9035565" y="388267"/>
              <a:ext cx="208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3.</a:t>
              </a:r>
              <a:r>
                <a:rPr lang="zh-TW" altLang="en-US" sz="2400" dirty="0"/>
                <a:t> 區域選擇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46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9FE0E1-5483-47D9-A47B-3FFB0291590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68056" y="866646"/>
                <a:ext cx="8881452" cy="586240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/>
                  <a:t>利用所選的類計算</a:t>
                </a:r>
                <a:r>
                  <a:rPr lang="zh-TW" altLang="en-US" sz="2400" b="1" dirty="0"/>
                  <a:t>加權座標</a:t>
                </a:r>
                <a:r>
                  <a:rPr lang="en-US" altLang="zh-TW" sz="2400" b="1" dirty="0"/>
                  <a:t>(</a:t>
                </a:r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Georgia" panose="02040502050405020303" pitchFamily="18" charset="0"/>
                  </a:rPr>
                  <a:t>M-WKNN matching algorithm[2])</a:t>
                </a:r>
              </a:p>
              <a:p>
                <a:r>
                  <a:rPr lang="zh-TW" altLang="en-US" dirty="0">
                    <a:latin typeface="Georgia" panose="02040502050405020303" pitchFamily="18" charset="0"/>
                  </a:rPr>
                  <a:t>考慮</a:t>
                </a:r>
                <a:r>
                  <a:rPr lang="en-US" altLang="zh-TW" b="0" i="0" dirty="0">
                    <a:effectLst/>
                    <a:latin typeface="Georgia" panose="02040502050405020303" pitchFamily="18" charset="0"/>
                  </a:rPr>
                  <a:t>RSSI</a:t>
                </a:r>
                <a:r>
                  <a:rPr lang="zh-TW" altLang="en-US" b="0" i="0" dirty="0">
                    <a:effectLst/>
                    <a:latin typeface="Georgia" panose="02040502050405020303" pitchFamily="18" charset="0"/>
                  </a:rPr>
                  <a:t>與實際距離的關係</a:t>
                </a:r>
                <a:r>
                  <a:rPr lang="zh-TW" altLang="en-US" dirty="0"/>
                  <a:t>為</a:t>
                </a:r>
                <a:r>
                  <a:rPr lang="zh-TW" altLang="en-US" b="1" dirty="0"/>
                  <a:t>非線性</a:t>
                </a:r>
                <a:endParaRPr lang="en-US" altLang="zh-TW" b="1" i="0" dirty="0">
                  <a:effectLst/>
                  <a:latin typeface="Georgia" panose="020405020504050203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kern="1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+10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TW" altLang="zh-TW" sz="20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𝑟𝑠𝑠𝑖</m:t>
                        </m:r>
                      </m:sub>
                    </m:sSub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𝑟𝑠𝑠</m:t>
                        </m:r>
                        <m:sSub>
                          <m:sSub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𝑟𝑠𝑠𝑖</m:t>
                        </m:r>
                      </m:e>
                    </m:d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+10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TW" altLang="zh-TW" sz="20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kern="1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000" i="1" kern="1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zh-TW" sz="20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𝑟𝑠𝑠𝑖</m:t>
                                </m:r>
                              </m:sub>
                            </m:s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sz="2000" i="1" kern="100" dirty="0"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=10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sz="20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TW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zh-TW" sz="20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𝑟𝑠𝑠𝑖</m:t>
                                    </m:r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TW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TW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zh-TW" sz="20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𝑟𝑠𝑠𝑖</m:t>
                                    </m:r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TW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zh-TW" sz="20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𝑟𝑠𝑠𝑖</m:t>
                                </m:r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zh-TW" sz="20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𝑟𝑠𝑠𝑖</m:t>
                                </m:r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zh-TW" altLang="zh-TW" sz="20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endParaRPr lang="zh-TW" altLang="zh-TW" i="1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endParaRPr lang="zh-TW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9FE0E1-5483-47D9-A47B-3FFB02915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056" y="866646"/>
                <a:ext cx="8881452" cy="5862400"/>
              </a:xfrm>
              <a:blipFill>
                <a:blip r:embed="rId3"/>
                <a:stretch>
                  <a:fillRect l="-892" t="-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>
            <a:extLst>
              <a:ext uri="{FF2B5EF4-FFF2-40B4-BE49-F238E27FC236}">
                <a16:creationId xmlns:a16="http://schemas.microsoft.com/office/drawing/2014/main" id="{C4348038-BA1A-4350-9654-7A0ADDB9CD01}"/>
              </a:ext>
            </a:extLst>
          </p:cNvPr>
          <p:cNvSpPr txBox="1">
            <a:spLocks/>
          </p:cNvSpPr>
          <p:nvPr/>
        </p:nvSpPr>
        <p:spPr>
          <a:xfrm>
            <a:off x="368056" y="325410"/>
            <a:ext cx="3844436" cy="541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演算法說明</a:t>
            </a:r>
            <a:r>
              <a:rPr lang="en-US" altLang="zh-TW" dirty="0"/>
              <a:t>-2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27778D8-782A-4167-89FC-A1194200A160}"/>
                  </a:ext>
                </a:extLst>
              </p:cNvPr>
              <p:cNvSpPr txBox="1"/>
              <p:nvPr/>
            </p:nvSpPr>
            <p:spPr>
              <a:xfrm>
                <a:off x="6329242" y="3068085"/>
                <a:ext cx="5862758" cy="2094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800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zh-TW" sz="2800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𝑟𝑠𝑠𝑖</m:t>
                              </m:r>
                            </m:sub>
                          </m:sSub>
                        </m:sub>
                      </m:sSub>
                      <m:r>
                        <m:rPr>
                          <m:aln/>
                        </m:rP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800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𝑟𝑠𝑠𝑖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800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𝑟𝑠𝑠𝑖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TW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TW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𝜟</m:t>
                          </m:r>
                        </m:e>
                        <m:sub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𝒓𝒔𝒔𝒊</m:t>
                          </m:r>
                        </m:sub>
                      </m:sSub>
                      <m:r>
                        <a:rPr lang="zh-TW" altLang="en-US" sz="2800" b="1" i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zh-TW" alt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2800" b="1" i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fun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27778D8-782A-4167-89FC-A1194200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42" y="3068085"/>
                <a:ext cx="5862758" cy="2094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9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9FE0E1-5483-47D9-A47B-3FFB0291590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68056" y="866646"/>
                <a:ext cx="8238062" cy="48620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400" dirty="0"/>
                  <a:t>利用所選的類計算</a:t>
                </a:r>
                <a:r>
                  <a:rPr lang="zh-TW" altLang="en-US" sz="2400" b="1" dirty="0"/>
                  <a:t>加權座標</a:t>
                </a:r>
                <a:endParaRPr lang="en-US" altLang="zh-TW" sz="2400" b="1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sz="2400" i="1" dirty="0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TW" sz="24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zh-TW" alt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TW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TW" sz="240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zh-TW" alt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TW" altLang="zh-TW" sz="24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b>
                                <m:r>
                                  <a:rPr lang="en-US" altLang="zh-TW" sz="240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𝑟𝑠𝑠𝑖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𝑟𝑠𝑠</m:t>
                                </m:r>
                                <m:sSub>
                                  <m:sSubPr>
                                    <m:ctrlPr>
                                      <a:rPr lang="zh-TW" altLang="zh-TW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TW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𝑟𝑠𝑠𝑖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zh-TW" altLang="zh-TW" i="1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9FE0E1-5483-47D9-A47B-3FFB02915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056" y="866646"/>
                <a:ext cx="8238062" cy="4862030"/>
              </a:xfrm>
              <a:blipFill>
                <a:blip r:embed="rId3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>
            <a:extLst>
              <a:ext uri="{FF2B5EF4-FFF2-40B4-BE49-F238E27FC236}">
                <a16:creationId xmlns:a16="http://schemas.microsoft.com/office/drawing/2014/main" id="{C4348038-BA1A-4350-9654-7A0ADDB9CD01}"/>
              </a:ext>
            </a:extLst>
          </p:cNvPr>
          <p:cNvSpPr txBox="1">
            <a:spLocks/>
          </p:cNvSpPr>
          <p:nvPr/>
        </p:nvSpPr>
        <p:spPr>
          <a:xfrm>
            <a:off x="368056" y="325410"/>
            <a:ext cx="3844436" cy="541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演算法說明</a:t>
            </a:r>
            <a:r>
              <a:rPr lang="en-US" altLang="zh-TW" dirty="0"/>
              <a:t>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70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4348038-BA1A-4350-9654-7A0ADDB9CD01}"/>
              </a:ext>
            </a:extLst>
          </p:cNvPr>
          <p:cNvSpPr txBox="1">
            <a:spLocks/>
          </p:cNvSpPr>
          <p:nvPr/>
        </p:nvSpPr>
        <p:spPr>
          <a:xfrm>
            <a:off x="368056" y="325410"/>
            <a:ext cx="3844436" cy="541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App</a:t>
            </a:r>
            <a:r>
              <a:rPr lang="zh-TW" altLang="en-US" dirty="0"/>
              <a:t>簡介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EF7DA4-0EA3-41F3-BA4B-0211B428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74" y="0"/>
            <a:ext cx="9868829" cy="685800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C812FF5C-BD51-4BF5-B170-496F08A34A62}"/>
              </a:ext>
            </a:extLst>
          </p:cNvPr>
          <p:cNvGrpSpPr/>
          <p:nvPr/>
        </p:nvGrpSpPr>
        <p:grpSpPr>
          <a:xfrm>
            <a:off x="4668715" y="114902"/>
            <a:ext cx="3560886" cy="2399697"/>
            <a:chOff x="4668715" y="114902"/>
            <a:chExt cx="3560886" cy="2399697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AB96F0D-5F2A-45DF-B960-1388F51EA866}"/>
                </a:ext>
              </a:extLst>
            </p:cNvPr>
            <p:cNvSpPr/>
            <p:nvPr/>
          </p:nvSpPr>
          <p:spPr>
            <a:xfrm>
              <a:off x="4668715" y="114902"/>
              <a:ext cx="2154115" cy="23996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A559230-5AB4-47F6-9484-8D7AA7E91FED}"/>
                </a:ext>
              </a:extLst>
            </p:cNvPr>
            <p:cNvSpPr txBox="1"/>
            <p:nvPr/>
          </p:nvSpPr>
          <p:spPr>
            <a:xfrm>
              <a:off x="6646986" y="991584"/>
              <a:ext cx="1582615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目前接收資料</a:t>
              </a:r>
              <a:br>
                <a:rPr lang="en-US" altLang="zh-TW" dirty="0"/>
              </a:br>
              <a:r>
                <a:rPr lang="zh-TW" altLang="en-US" dirty="0"/>
                <a:t>最新</a:t>
              </a:r>
              <a:r>
                <a:rPr lang="en-US" altLang="zh-TW" dirty="0"/>
                <a:t>10</a:t>
              </a:r>
              <a:r>
                <a:rPr lang="zh-TW" altLang="en-US" dirty="0"/>
                <a:t>筆平均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41F0053-6815-48E6-8D83-BA5C8505CD8E}"/>
              </a:ext>
            </a:extLst>
          </p:cNvPr>
          <p:cNvGrpSpPr/>
          <p:nvPr/>
        </p:nvGrpSpPr>
        <p:grpSpPr>
          <a:xfrm>
            <a:off x="9179169" y="3648808"/>
            <a:ext cx="2118945" cy="2256307"/>
            <a:chOff x="6318739" y="-618392"/>
            <a:chExt cx="2118945" cy="2256307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6437F12-30A1-4C9B-A2B9-ADDD0781031E}"/>
                </a:ext>
              </a:extLst>
            </p:cNvPr>
            <p:cNvSpPr/>
            <p:nvPr/>
          </p:nvSpPr>
          <p:spPr>
            <a:xfrm>
              <a:off x="6564924" y="-618392"/>
              <a:ext cx="1582615" cy="1523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15F6EB-F769-4364-BC99-3CADF25DEEAF}"/>
                </a:ext>
              </a:extLst>
            </p:cNvPr>
            <p:cNvSpPr txBox="1"/>
            <p:nvPr/>
          </p:nvSpPr>
          <p:spPr>
            <a:xfrm>
              <a:off x="6318739" y="991584"/>
              <a:ext cx="2118945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定位開關</a:t>
              </a:r>
              <a:br>
                <a:rPr lang="en-US" altLang="zh-TW" dirty="0"/>
              </a:br>
              <a:r>
                <a:rPr lang="zh-TW" altLang="en-US" dirty="0"/>
                <a:t>判定座標結果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D888882-BFEE-4070-8766-3C7045C2E665}"/>
              </a:ext>
            </a:extLst>
          </p:cNvPr>
          <p:cNvGrpSpPr/>
          <p:nvPr/>
        </p:nvGrpSpPr>
        <p:grpSpPr>
          <a:xfrm>
            <a:off x="8361485" y="229695"/>
            <a:ext cx="3657600" cy="2998724"/>
            <a:chOff x="3851031" y="114902"/>
            <a:chExt cx="3657600" cy="2998724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415E69C-F104-46BD-AFA1-FBB348C7F695}"/>
                </a:ext>
              </a:extLst>
            </p:cNvPr>
            <p:cNvSpPr/>
            <p:nvPr/>
          </p:nvSpPr>
          <p:spPr>
            <a:xfrm>
              <a:off x="3851031" y="114902"/>
              <a:ext cx="3587261" cy="24860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6B2741-7650-4736-A88D-934F1B44B423}"/>
                </a:ext>
              </a:extLst>
            </p:cNvPr>
            <p:cNvSpPr txBox="1"/>
            <p:nvPr/>
          </p:nvSpPr>
          <p:spPr>
            <a:xfrm>
              <a:off x="5926016" y="2744294"/>
              <a:ext cx="158261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RSSI</a:t>
              </a:r>
              <a:r>
                <a:rPr lang="zh-TW" altLang="en-US" dirty="0"/>
                <a:t>折線圖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31F24AF-A3CB-4F69-BB47-2FEB7633E50B}"/>
              </a:ext>
            </a:extLst>
          </p:cNvPr>
          <p:cNvGrpSpPr/>
          <p:nvPr/>
        </p:nvGrpSpPr>
        <p:grpSpPr>
          <a:xfrm>
            <a:off x="4786851" y="6211669"/>
            <a:ext cx="6759037" cy="646331"/>
            <a:chOff x="564956" y="2567149"/>
            <a:chExt cx="6759037" cy="646331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4EE1CDF0-13E8-4252-97FD-1BB4C62892BD}"/>
                </a:ext>
              </a:extLst>
            </p:cNvPr>
            <p:cNvSpPr/>
            <p:nvPr/>
          </p:nvSpPr>
          <p:spPr>
            <a:xfrm>
              <a:off x="564956" y="2567149"/>
              <a:ext cx="4932483" cy="6463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16E9ECB-A283-4ECC-B128-5E2F0F779105}"/>
                </a:ext>
              </a:extLst>
            </p:cNvPr>
            <p:cNvSpPr txBox="1"/>
            <p:nvPr/>
          </p:nvSpPr>
          <p:spPr>
            <a:xfrm>
              <a:off x="5741378" y="2705648"/>
              <a:ext cx="158261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切換區域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0873ED9-C725-469B-A14D-69A4F618F05B}"/>
              </a:ext>
            </a:extLst>
          </p:cNvPr>
          <p:cNvGrpSpPr/>
          <p:nvPr/>
        </p:nvGrpSpPr>
        <p:grpSpPr>
          <a:xfrm>
            <a:off x="2487246" y="1536083"/>
            <a:ext cx="2220789" cy="843929"/>
            <a:chOff x="7037267" y="1054958"/>
            <a:chExt cx="2220789" cy="843929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839A5690-0FDB-4C14-9081-FAE2E962C280}"/>
                </a:ext>
              </a:extLst>
            </p:cNvPr>
            <p:cNvSpPr/>
            <p:nvPr/>
          </p:nvSpPr>
          <p:spPr>
            <a:xfrm>
              <a:off x="8685824" y="1314749"/>
              <a:ext cx="572232" cy="584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5575DAD-79D4-4ED9-985F-F3DC6D3A0A9E}"/>
                </a:ext>
              </a:extLst>
            </p:cNvPr>
            <p:cNvSpPr txBox="1"/>
            <p:nvPr/>
          </p:nvSpPr>
          <p:spPr>
            <a:xfrm>
              <a:off x="7037267" y="1054958"/>
              <a:ext cx="158261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目前接收數量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1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4348038-BA1A-4350-9654-7A0ADDB9CD01}"/>
              </a:ext>
            </a:extLst>
          </p:cNvPr>
          <p:cNvSpPr txBox="1">
            <a:spLocks/>
          </p:cNvSpPr>
          <p:nvPr/>
        </p:nvSpPr>
        <p:spPr>
          <a:xfrm>
            <a:off x="368056" y="325410"/>
            <a:ext cx="3844436" cy="541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實驗數據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114325-7171-4DDC-9573-2DAB52B1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19716"/>
            <a:ext cx="4948015" cy="37095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2F75F8-8C02-49B1-8A57-4DBB8E87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55" y="3128681"/>
            <a:ext cx="4948015" cy="3709597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B991F57-4FE2-4709-8E10-95B1EE140492}"/>
              </a:ext>
            </a:extLst>
          </p:cNvPr>
          <p:cNvSpPr txBox="1">
            <a:spLocks/>
          </p:cNvSpPr>
          <p:nvPr/>
        </p:nvSpPr>
        <p:spPr>
          <a:xfrm>
            <a:off x="368056" y="866645"/>
            <a:ext cx="5369356" cy="230686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kern="100" dirty="0">
                <a:latin typeface="+mj-ea"/>
                <a:ea typeface="+mj-ea"/>
                <a:cs typeface="Times New Roman" panose="02020603050405020304" pitchFamily="18" charset="0"/>
              </a:rPr>
              <a:t>Area</a:t>
            </a:r>
            <a:r>
              <a:rPr lang="zh-TW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zh-TW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lang="zh-TW" altLang="en-US" sz="2000" kern="100" dirty="0">
                <a:latin typeface="+mj-ea"/>
                <a:ea typeface="+mj-ea"/>
                <a:cs typeface="Times New Roman" panose="02020603050405020304" pitchFamily="18" charset="0"/>
              </a:rPr>
              <a:t>軸距</a:t>
            </a: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1.2m</a:t>
            </a:r>
          </a:p>
          <a:p>
            <a:pPr lvl="1">
              <a:lnSpc>
                <a:spcPct val="150000"/>
              </a:lnSpc>
            </a:pP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Y</a:t>
            </a:r>
            <a:r>
              <a:rPr lang="zh-TW" altLang="en-US" sz="2000" kern="100" dirty="0">
                <a:latin typeface="+mj-ea"/>
                <a:ea typeface="+mj-ea"/>
                <a:cs typeface="Times New Roman" panose="02020603050405020304" pitchFamily="18" charset="0"/>
              </a:rPr>
              <a:t>軸距</a:t>
            </a: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0.6m</a:t>
            </a:r>
          </a:p>
          <a:p>
            <a:pPr lvl="1">
              <a:lnSpc>
                <a:spcPct val="150000"/>
              </a:lnSpc>
            </a:pPr>
            <a:r>
              <a:rPr lang="zh-TW" altLang="en-US" sz="2000" kern="100" dirty="0">
                <a:latin typeface="+mj-ea"/>
                <a:ea typeface="+mj-ea"/>
                <a:cs typeface="Times New Roman" panose="02020603050405020304" pitchFamily="18" charset="0"/>
              </a:rPr>
              <a:t>約</a:t>
            </a: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80</a:t>
            </a:r>
            <a:r>
              <a:rPr lang="zh-TW" altLang="en-US" sz="2000" kern="100" dirty="0">
                <a:latin typeface="+mj-ea"/>
                <a:ea typeface="+mj-ea"/>
                <a:cs typeface="Times New Roman" panose="02020603050405020304" pitchFamily="18" charset="0"/>
              </a:rPr>
              <a:t>個參考點，各參考點一筆</a:t>
            </a: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RSSI</a:t>
            </a:r>
          </a:p>
          <a:p>
            <a:pPr>
              <a:lnSpc>
                <a:spcPct val="150000"/>
              </a:lnSpc>
            </a:pPr>
            <a:endParaRPr lang="en-US" altLang="zh-TW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zh-TW" altLang="zh-TW" i="1" kern="1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zh-TW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463EC959-7F3C-4DCF-907C-50501C2DDC5A}"/>
              </a:ext>
            </a:extLst>
          </p:cNvPr>
          <p:cNvSpPr txBox="1">
            <a:spLocks/>
          </p:cNvSpPr>
          <p:nvPr/>
        </p:nvSpPr>
        <p:spPr>
          <a:xfrm>
            <a:off x="6096000" y="866645"/>
            <a:ext cx="5369356" cy="230686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-228600" defTabSz="9144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400" kern="100" dirty="0">
                <a:latin typeface="+mj-ea"/>
                <a:ea typeface="+mj-ea"/>
                <a:cs typeface="Times New Roman" panose="02020603050405020304" pitchFamily="18" charset="0"/>
              </a:rPr>
              <a:t>Coordinate</a:t>
            </a:r>
          </a:p>
          <a:p>
            <a:pPr marL="571500" lvl="1" indent="-228600" defTabSz="9144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lang="zh-TW" altLang="en-US" sz="2000" kern="100" dirty="0">
                <a:latin typeface="+mj-ea"/>
                <a:ea typeface="+mj-ea"/>
                <a:cs typeface="Times New Roman" panose="02020603050405020304" pitchFamily="18" charset="0"/>
              </a:rPr>
              <a:t>軸距</a:t>
            </a: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0.7m</a:t>
            </a:r>
          </a:p>
          <a:p>
            <a:pPr marL="571500" lvl="1" indent="-228600" defTabSz="9144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Y</a:t>
            </a:r>
            <a:r>
              <a:rPr lang="zh-TW" altLang="en-US" sz="2000" kern="100" dirty="0">
                <a:latin typeface="+mj-ea"/>
                <a:ea typeface="+mj-ea"/>
                <a:cs typeface="Times New Roman" panose="02020603050405020304" pitchFamily="18" charset="0"/>
              </a:rPr>
              <a:t>軸距</a:t>
            </a: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0.6m</a:t>
            </a:r>
          </a:p>
          <a:p>
            <a:pPr marL="571500" lvl="1" indent="-228600" defTabSz="9144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latin typeface="+mj-ea"/>
                <a:ea typeface="+mj-ea"/>
                <a:cs typeface="Times New Roman" panose="02020603050405020304" pitchFamily="18" charset="0"/>
              </a:rPr>
              <a:t>約</a:t>
            </a: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110</a:t>
            </a:r>
            <a:r>
              <a:rPr lang="zh-TW" altLang="en-US" sz="2000" kern="100" dirty="0">
                <a:latin typeface="+mj-ea"/>
                <a:ea typeface="+mj-ea"/>
                <a:cs typeface="Times New Roman" panose="02020603050405020304" pitchFamily="18" charset="0"/>
              </a:rPr>
              <a:t>個參考點，各參考點一筆</a:t>
            </a:r>
            <a:r>
              <a:rPr lang="en-US" altLang="zh-TW" sz="2000" kern="100" dirty="0">
                <a:latin typeface="+mj-ea"/>
                <a:ea typeface="+mj-ea"/>
                <a:cs typeface="Times New Roman" panose="02020603050405020304" pitchFamily="18" charset="0"/>
              </a:rPr>
              <a:t>RSSI</a:t>
            </a:r>
          </a:p>
        </p:txBody>
      </p:sp>
    </p:spTree>
    <p:extLst>
      <p:ext uri="{BB962C8B-B14F-4D97-AF65-F5344CB8AC3E}">
        <p14:creationId xmlns:p14="http://schemas.microsoft.com/office/powerpoint/2010/main" val="14502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FE0E1-5483-47D9-A47B-3FFB029159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5081" y="866646"/>
            <a:ext cx="9708778" cy="48620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kern="100" dirty="0">
                <a:effectLst/>
                <a:cs typeface="Times New Roman" panose="02020603050405020304" pitchFamily="18" charset="0"/>
              </a:rPr>
              <a:t>誤差來源</a:t>
            </a:r>
            <a:endParaRPr lang="en-US" altLang="zh-TW" sz="2400" kern="100" dirty="0">
              <a:effectLst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kern="100" dirty="0">
                <a:effectLst/>
                <a:cs typeface="Times New Roman" panose="02020603050405020304" pitchFamily="18" charset="0"/>
              </a:rPr>
              <a:t>打點時位置量測錯誤</a:t>
            </a:r>
            <a:endParaRPr lang="en-US" altLang="zh-TW" sz="2400" kern="100" dirty="0">
              <a:effectLst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kern="100" dirty="0">
                <a:cs typeface="Times New Roman" panose="02020603050405020304" pitchFamily="18" charset="0"/>
              </a:rPr>
              <a:t>人體干擾</a:t>
            </a:r>
            <a:endParaRPr lang="en-US" altLang="zh-TW" sz="2400" kern="1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kern="100" dirty="0">
                <a:effectLst/>
                <a:cs typeface="Times New Roman" panose="02020603050405020304" pitchFamily="18" charset="0"/>
              </a:rPr>
              <a:t>iPad</a:t>
            </a:r>
            <a:r>
              <a:rPr lang="zh-TW" altLang="en-US" sz="2400" kern="100" dirty="0">
                <a:effectLst/>
                <a:cs typeface="Times New Roman" panose="02020603050405020304" pitchFamily="18" charset="0"/>
              </a:rPr>
              <a:t>面向方向</a:t>
            </a:r>
            <a:endParaRPr lang="en-US" altLang="zh-TW" sz="2400" kern="1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kern="100" dirty="0">
                <a:cs typeface="Times New Roman" panose="02020603050405020304" pitchFamily="18" charset="0"/>
              </a:rPr>
              <a:t>精準度僅達公尺級</a:t>
            </a:r>
            <a:endParaRPr lang="en-US" altLang="zh-TW" sz="2400" kern="1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kern="100" dirty="0">
                <a:cs typeface="Times New Roman" panose="02020603050405020304" pitchFamily="18" charset="0"/>
              </a:rPr>
              <a:t>改進方向</a:t>
            </a:r>
            <a:endParaRPr lang="en-US" altLang="zh-TW" sz="2400" kern="1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200" kern="100" dirty="0">
                <a:cs typeface="Times New Roman" panose="02020603050405020304" pitchFamily="18" charset="0"/>
              </a:rPr>
              <a:t>提升參考點密度及數量</a:t>
            </a:r>
            <a:endParaRPr lang="en-US" altLang="zh-TW" sz="2200" kern="1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200" kern="100" dirty="0">
                <a:cs typeface="Times New Roman" panose="02020603050405020304" pitchFamily="18" charset="0"/>
              </a:rPr>
              <a:t>適應性更改分類數量</a:t>
            </a:r>
            <a:r>
              <a:rPr lang="en-US" altLang="zh-TW" sz="2200" kern="100" dirty="0">
                <a:cs typeface="Times New Roman" panose="02020603050405020304" pitchFamily="18" charset="0"/>
              </a:rPr>
              <a:t>(K)</a:t>
            </a:r>
            <a:r>
              <a:rPr lang="zh-TW" altLang="en-US" sz="2200" kern="100" dirty="0">
                <a:cs typeface="Times New Roman" panose="02020603050405020304" pitchFamily="18" charset="0"/>
              </a:rPr>
              <a:t>及判斷距離</a:t>
            </a:r>
            <a:r>
              <a:rPr lang="en-US" altLang="zh-TW" sz="2200" kern="100" dirty="0">
                <a:cs typeface="Times New Roman" panose="02020603050405020304" pitchFamily="18" charset="0"/>
              </a:rPr>
              <a:t>(M)</a:t>
            </a:r>
          </a:p>
          <a:p>
            <a:pPr>
              <a:lnSpc>
                <a:spcPct val="150000"/>
              </a:lnSpc>
            </a:pPr>
            <a:endParaRPr lang="zh-TW" altLang="zh-TW" sz="2400" kern="100" dirty="0">
              <a:effectLst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zh-TW" altLang="zh-TW" i="1" kern="100" dirty="0"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zh-TW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4348038-BA1A-4350-9654-7A0ADDB9CD01}"/>
              </a:ext>
            </a:extLst>
          </p:cNvPr>
          <p:cNvSpPr txBox="1">
            <a:spLocks/>
          </p:cNvSpPr>
          <p:nvPr/>
        </p:nvSpPr>
        <p:spPr>
          <a:xfrm>
            <a:off x="368056" y="325410"/>
            <a:ext cx="3844436" cy="541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3575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Times + 正黑體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396</TotalTime>
  <Words>491</Words>
  <Application>Microsoft Office PowerPoint</Application>
  <PresentationFormat>寬螢幕</PresentationFormat>
  <Paragraphs>73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HelveticaNeue Regular</vt:lpstr>
      <vt:lpstr>微軟正黑體</vt:lpstr>
      <vt:lpstr>Arial</vt:lpstr>
      <vt:lpstr>Calibri</vt:lpstr>
      <vt:lpstr>Cambria Math</vt:lpstr>
      <vt:lpstr>Georgia</vt:lpstr>
      <vt:lpstr>Times New Roman</vt:lpstr>
      <vt:lpstr>圖庫</vt:lpstr>
      <vt:lpstr>室內定位演算法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YUKAI LU</dc:creator>
  <cp:lastModifiedBy>YUKAI LU</cp:lastModifiedBy>
  <cp:revision>20</cp:revision>
  <dcterms:created xsi:type="dcterms:W3CDTF">2024-06-07T07:54:19Z</dcterms:created>
  <dcterms:modified xsi:type="dcterms:W3CDTF">2024-06-17T07:40:12Z</dcterms:modified>
</cp:coreProperties>
</file>