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2" r:id="rId1"/>
  </p:sldMasterIdLst>
  <p:notesMasterIdLst>
    <p:notesMasterId r:id="rId3"/>
  </p:notesMasterIdLst>
  <p:sldIdLst>
    <p:sldId id="290" r:id="rId2"/>
  </p:sldIdLst>
  <p:sldSz cx="10972800" cy="8229600" type="B4JIS"/>
  <p:notesSz cx="8229600" cy="14630400"/>
  <p:embeddedFontLst>
    <p:embeddedFont>
      <p:font typeface="Bitter Medium" panose="020B0604020202020204" charset="0"/>
      <p:regular r:id="rId4"/>
    </p:embeddedFont>
    <p:embeddedFont>
      <p:font typeface="Open Sans" panose="020B060603050402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83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3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83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7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324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6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14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645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1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7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661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49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586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23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48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5076" y="1503386"/>
            <a:ext cx="6759595" cy="465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638"/>
              </a:lnSpc>
            </a:pPr>
            <a:r>
              <a:rPr lang="en-US" sz="2925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No-Code Solution: OpenAI Custom GPT</a:t>
            </a:r>
            <a:endParaRPr lang="en-US" sz="2925" dirty="0"/>
          </a:p>
        </p:txBody>
      </p:sp>
      <p:sp>
        <p:nvSpPr>
          <p:cNvPr id="6" name="Text 4"/>
          <p:cNvSpPr/>
          <p:nvPr/>
        </p:nvSpPr>
        <p:spPr>
          <a:xfrm>
            <a:off x="669726" y="3000241"/>
            <a:ext cx="8684728" cy="2396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905578" y="2815799"/>
            <a:ext cx="148769" cy="186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endParaRPr lang="en-US" sz="1163" dirty="0"/>
          </a:p>
        </p:txBody>
      </p:sp>
      <p:sp>
        <p:nvSpPr>
          <p:cNvPr id="9" name="Text 7"/>
          <p:cNvSpPr/>
          <p:nvPr/>
        </p:nvSpPr>
        <p:spPr>
          <a:xfrm>
            <a:off x="3905578" y="3160216"/>
            <a:ext cx="1860679" cy="232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00"/>
              </a:lnSpc>
            </a:pPr>
            <a:endParaRPr lang="en-US" sz="1463" dirty="0"/>
          </a:p>
        </p:txBody>
      </p:sp>
      <p:sp>
        <p:nvSpPr>
          <p:cNvPr id="10" name="Text 8"/>
          <p:cNvSpPr/>
          <p:nvPr/>
        </p:nvSpPr>
        <p:spPr>
          <a:xfrm>
            <a:off x="3905578" y="3482132"/>
            <a:ext cx="3161556" cy="595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endParaRPr lang="en-US" sz="1463" dirty="0"/>
          </a:p>
        </p:txBody>
      </p:sp>
      <p:sp>
        <p:nvSpPr>
          <p:cNvPr id="11" name="Text 9"/>
          <p:cNvSpPr/>
          <p:nvPr/>
        </p:nvSpPr>
        <p:spPr>
          <a:xfrm>
            <a:off x="7215902" y="2815799"/>
            <a:ext cx="148769" cy="186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endParaRPr lang="en-US" sz="1163" dirty="0"/>
          </a:p>
        </p:txBody>
      </p:sp>
      <p:sp>
        <p:nvSpPr>
          <p:cNvPr id="13" name="Text 11"/>
          <p:cNvSpPr/>
          <p:nvPr/>
        </p:nvSpPr>
        <p:spPr>
          <a:xfrm>
            <a:off x="7215903" y="3160216"/>
            <a:ext cx="1860679" cy="232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00"/>
              </a:lnSpc>
            </a:pPr>
            <a:endParaRPr lang="en-US" sz="1463" dirty="0"/>
          </a:p>
        </p:txBody>
      </p:sp>
      <p:sp>
        <p:nvSpPr>
          <p:cNvPr id="14" name="Text 12"/>
          <p:cNvSpPr/>
          <p:nvPr/>
        </p:nvSpPr>
        <p:spPr>
          <a:xfrm>
            <a:off x="7215903" y="3482132"/>
            <a:ext cx="3161467" cy="595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endParaRPr lang="en-US" sz="1463" dirty="0"/>
          </a:p>
        </p:txBody>
      </p:sp>
      <p:sp>
        <p:nvSpPr>
          <p:cNvPr id="15" name="Text 13"/>
          <p:cNvSpPr/>
          <p:nvPr/>
        </p:nvSpPr>
        <p:spPr>
          <a:xfrm>
            <a:off x="595342" y="4337953"/>
            <a:ext cx="148769" cy="186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endParaRPr lang="en-US" sz="1163" dirty="0"/>
          </a:p>
        </p:txBody>
      </p:sp>
      <p:sp>
        <p:nvSpPr>
          <p:cNvPr id="17" name="Text 15"/>
          <p:cNvSpPr/>
          <p:nvPr/>
        </p:nvSpPr>
        <p:spPr>
          <a:xfrm>
            <a:off x="595343" y="4682371"/>
            <a:ext cx="1860679" cy="232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00"/>
              </a:lnSpc>
            </a:pPr>
            <a:endParaRPr lang="en-US" sz="1463" dirty="0"/>
          </a:p>
        </p:txBody>
      </p:sp>
      <p:sp>
        <p:nvSpPr>
          <p:cNvPr id="18" name="Text 16"/>
          <p:cNvSpPr/>
          <p:nvPr/>
        </p:nvSpPr>
        <p:spPr>
          <a:xfrm>
            <a:off x="595343" y="5004287"/>
            <a:ext cx="4816584" cy="595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endParaRPr lang="en-US" sz="1463" dirty="0"/>
          </a:p>
        </p:txBody>
      </p:sp>
      <p:sp>
        <p:nvSpPr>
          <p:cNvPr id="19" name="Text 17"/>
          <p:cNvSpPr/>
          <p:nvPr/>
        </p:nvSpPr>
        <p:spPr>
          <a:xfrm>
            <a:off x="5560695" y="4337953"/>
            <a:ext cx="148769" cy="186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endParaRPr lang="en-US" sz="1163" dirty="0"/>
          </a:p>
        </p:txBody>
      </p:sp>
      <p:sp>
        <p:nvSpPr>
          <p:cNvPr id="21" name="Text 19"/>
          <p:cNvSpPr/>
          <p:nvPr/>
        </p:nvSpPr>
        <p:spPr>
          <a:xfrm>
            <a:off x="5560695" y="4682371"/>
            <a:ext cx="1860679" cy="232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00"/>
              </a:lnSpc>
            </a:pPr>
            <a:endParaRPr lang="en-US" sz="1463" dirty="0"/>
          </a:p>
        </p:txBody>
      </p:sp>
      <p:sp>
        <p:nvSpPr>
          <p:cNvPr id="22" name="Text 20"/>
          <p:cNvSpPr/>
          <p:nvPr/>
        </p:nvSpPr>
        <p:spPr>
          <a:xfrm>
            <a:off x="5560696" y="5004286"/>
            <a:ext cx="4816673" cy="297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25"/>
              </a:lnSpc>
            </a:pPr>
            <a:endParaRPr lang="en-US" sz="1463" dirty="0"/>
          </a:p>
        </p:txBody>
      </p:sp>
      <p:sp>
        <p:nvSpPr>
          <p:cNvPr id="23" name="Text 21"/>
          <p:cNvSpPr/>
          <p:nvPr/>
        </p:nvSpPr>
        <p:spPr>
          <a:xfrm>
            <a:off x="528817" y="6006488"/>
            <a:ext cx="9782116" cy="297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2000" i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Requires ChatGPT Plus subscription</a:t>
            </a:r>
            <a:endParaRPr lang="en-US" sz="2000" i="1" dirty="0"/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FCEC52B3-BDC4-CB96-D9A8-1ACC77444F4E}"/>
              </a:ext>
            </a:extLst>
          </p:cNvPr>
          <p:cNvSpPr/>
          <p:nvPr/>
        </p:nvSpPr>
        <p:spPr>
          <a:xfrm>
            <a:off x="462291" y="2642233"/>
            <a:ext cx="9915168" cy="3106344"/>
          </a:xfrm>
          <a:prstGeom prst="roundRect">
            <a:avLst>
              <a:gd name="adj" fmla="val 6542"/>
            </a:avLst>
          </a:prstGeom>
          <a:solidFill>
            <a:srgbClr val="FFF8F0"/>
          </a:solidFill>
          <a:ln w="2286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sz="135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74B8852-70B7-AE45-A6DA-1106DD9141B1}"/>
              </a:ext>
            </a:extLst>
          </p:cNvPr>
          <p:cNvSpPr/>
          <p:nvPr/>
        </p:nvSpPr>
        <p:spPr>
          <a:xfrm>
            <a:off x="1069563" y="3203080"/>
            <a:ext cx="8684728" cy="2396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prompt</a:t>
            </a:r>
          </a:p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RAG</a:t>
            </a:r>
          </a:p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OpenAI tools: web browsing, image generation, Python execution</a:t>
            </a:r>
          </a:p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External tools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27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Calibri</vt:lpstr>
      <vt:lpstr>Bitter Medium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Kerry Back</cp:lastModifiedBy>
  <cp:revision>9</cp:revision>
  <dcterms:created xsi:type="dcterms:W3CDTF">2025-10-07T03:46:26Z</dcterms:created>
  <dcterms:modified xsi:type="dcterms:W3CDTF">2025-10-08T14:03:12Z</dcterms:modified>
</cp:coreProperties>
</file>