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Cost of Equity Analysis for AAPL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Beta Calculation for AAPL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Equity Components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Source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Risk-free Rate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4.20%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3-month T-bill (FRED)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Regression using monthly returns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Market Risk Premium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8.24%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Fama-French factors (1926-present)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Cost of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 + β × MRP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