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Walmart Cost of Equity Capital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Walmart Excess Return vs. Market Excess Return</a:t>
            </a:r>
          </a:p>
        </p:txBody>
      </p:sp>
      <p:pic>
        <p:nvPicPr>
          <p:cNvPr id="3" name="Picture 2" descr="walmart_beta_plot_upda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6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Cost of Equity Capital Calculation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36576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Component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Risk-Free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0.0422 (4.22%)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Current 3-month T-bill rate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0.5017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Regression coefficient of WMT-RF on Mkt-RF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Market Risk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0.0851 (8.51%)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Annualized historical mean of Mkt-RF since 1927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Cost of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0.0849 (8.49%)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Risk-Free Rate + Beta × Market Risk Premium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