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6" r:id="rId4"/>
    <p:sldId id="277" r:id="rId5"/>
    <p:sldId id="278" r:id="rId6"/>
    <p:sldId id="264" r:id="rId7"/>
    <p:sldId id="274" r:id="rId8"/>
    <p:sldId id="263" r:id="rId9"/>
    <p:sldId id="272" r:id="rId10"/>
    <p:sldId id="271" r:id="rId11"/>
    <p:sldId id="261" r:id="rId12"/>
    <p:sldId id="262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688"/>
    <p:restoredTop sz="96327"/>
  </p:normalViewPr>
  <p:slideViewPr>
    <p:cSldViewPr snapToGrid="0" snapToObjects="1">
      <p:cViewPr varScale="1">
        <p:scale>
          <a:sx n="57" d="100"/>
          <a:sy n="57" d="100"/>
        </p:scale>
        <p:origin x="192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49E6-813A-034F-BAB4-F7F07AB60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9BDA3-6C75-9645-A475-D3BF71060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DF64-23ED-444D-AF1B-222A6025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634-75DA-814D-B9B6-52CA500B7E0A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AF67C-10CD-1E49-B4E2-001E0422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83AC1-1F5C-B943-9A59-35B5BCE1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D204-CDAF-BF4D-A430-74E1AE19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8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E83E-AFA1-9B43-8346-AE36A74A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20546-E52C-DA49-8B29-84BA26D5E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1EEE6-F3F6-D04F-BE5D-7A2B384A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634-75DA-814D-B9B6-52CA500B7E0A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B35F-4FB3-5E43-AD0E-8B0968D0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5B0ED-1F51-B345-8016-7D0A01CC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D204-CDAF-BF4D-A430-74E1AE19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1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1E300-0B39-1E45-8327-5E7F0451A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C8DDA-08CE-6745-9A97-60B197649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C2C1-0ADC-A548-B80D-E5197C53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634-75DA-814D-B9B6-52CA500B7E0A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BCD61-855D-334C-89E7-CBA3D270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A1313-1505-BF41-8DBF-083439D0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D204-CDAF-BF4D-A430-74E1AE19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61D2-D6DA-1649-A25A-2E724ED4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1FB17-810D-1A49-A8CC-3FA462810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21A2C-A26C-734C-ADA9-B6057AA1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634-75DA-814D-B9B6-52CA500B7E0A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43A6B-6D77-3A4C-A1B9-4698C38E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99EF2-FF97-CA44-9665-57E5B29E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D204-CDAF-BF4D-A430-74E1AE19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7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209B-7E64-E646-B42A-F705A960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66CCC-28A8-F14F-95A1-8321A0CC9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D3F62-8F57-9546-BC85-6DD4DA96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634-75DA-814D-B9B6-52CA500B7E0A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97E09-9617-6848-BCD1-2C4F9B00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D5C78-86BF-F64A-B32D-7D744B62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D204-CDAF-BF4D-A430-74E1AE19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1D06-CF9D-0849-9497-42E347EA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ACA7A-245E-054A-9E5F-5FC6F3E2C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9F31C-35B1-BB42-9BE8-560646F07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252DD-C4BC-0047-8E7D-07BBAE3A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634-75DA-814D-B9B6-52CA500B7E0A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D5218-E043-D74A-830E-EB1DF872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42221-D19E-8547-B65D-0D9222A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D204-CDAF-BF4D-A430-74E1AE19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3835-73E9-DA40-A2B7-513F51AF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CB922-551C-5242-A3C9-484C34A01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C7C73-DE54-774F-9D51-109AA2011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FE103-3ABC-C64C-8C38-EE8F3F3DD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674B3-EC74-BE4C-B3BD-E56AD1D04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4056A-A19C-D44F-837A-D6D95C98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634-75DA-814D-B9B6-52CA500B7E0A}" type="datetimeFigureOut">
              <a:rPr lang="en-US" smtClean="0"/>
              <a:t>6/11/21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426F5-5FD7-B647-99AB-225613EF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E8BEC-913C-8B48-9EE8-C552508E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D204-CDAF-BF4D-A430-74E1AE19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5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37B3-D1F1-EE49-93C5-9238CA75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6709F-1762-0F47-8161-8B4E3A0C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634-75DA-814D-B9B6-52CA500B7E0A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73D87-4525-314B-BA30-366A7DD0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CEFDD-7CF1-404A-8DE5-ABCF815C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D204-CDAF-BF4D-A430-74E1AE19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5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2B501-7C14-3A4E-B164-876F2927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634-75DA-814D-B9B6-52CA500B7E0A}" type="datetimeFigureOut">
              <a:rPr lang="en-US" smtClean="0"/>
              <a:t>6/11/21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56BA5-7DE5-4F45-9730-636E11EC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4F49A-8914-5F4F-AE77-00BDF4D2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D204-CDAF-BF4D-A430-74E1AE19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6F9A-ACEE-C84F-B8A1-2810C72C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44C0D-7FFB-4347-9E9D-8F71A74C4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7139B-71F7-0945-8039-C547558C5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7CCB5-6122-F046-B749-10AAF489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634-75DA-814D-B9B6-52CA500B7E0A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CA330-E757-BD48-B792-D37BE7C1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728F1-1B08-3A42-A636-ADEE87CB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D204-CDAF-BF4D-A430-74E1AE19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3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22D9-1692-584C-BAEB-63BEFE8D7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7BAF5-F6CC-D943-92A0-4C7B4551E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90137-C681-A34E-BA1A-D2C09CD76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A6EE1-6BCE-4E41-9997-6B3638C0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634-75DA-814D-B9B6-52CA500B7E0A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C1B82-6175-1D46-9202-0B675B3D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07F03-D187-034F-8B30-F788BCB6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D204-CDAF-BF4D-A430-74E1AE19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9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2986A-F3D1-1C48-BCF1-E0F62144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05ED8-88F2-F74F-A2A8-165C8206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A1667-6027-A64C-AAA6-C5C8676F1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70634-75DA-814D-B9B6-52CA500B7E0A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1F2E9-30CA-764D-A09F-139883381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36025-7F87-014E-A936-A81A23AF0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1D204-CDAF-BF4D-A430-74E1AE19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4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2ACB-59B7-FF4D-8429-7DC89126A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381" y="1122363"/>
            <a:ext cx="9735239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Utilizing invariant sites for population genetic inference with convolutional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5B138-9466-784D-9424-29A3246341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Kerry Cobb</a:t>
            </a:r>
          </a:p>
        </p:txBody>
      </p:sp>
    </p:spTree>
    <p:extLst>
      <p:ext uri="{BB962C8B-B14F-4D97-AF65-F5344CB8AC3E}">
        <p14:creationId xmlns:p14="http://schemas.microsoft.com/office/powerpoint/2010/main" val="320779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Chart, scatter chart&#10;&#10;Description automatically generated">
            <a:extLst>
              <a:ext uri="{FF2B5EF4-FFF2-40B4-BE49-F238E27FC236}">
                <a16:creationId xmlns:a16="http://schemas.microsoft.com/office/drawing/2014/main" id="{05EFF1C2-437F-5746-AAEE-F8D183C5E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3499009"/>
            <a:ext cx="3779522" cy="2834640"/>
          </a:xfrm>
          <a:prstGeom prst="rect">
            <a:avLst/>
          </a:prstGeom>
        </p:spPr>
      </p:pic>
      <p:pic>
        <p:nvPicPr>
          <p:cNvPr id="76" name="Picture 75" descr="Chart, scatter chart&#10;&#10;Description automatically generated">
            <a:extLst>
              <a:ext uri="{FF2B5EF4-FFF2-40B4-BE49-F238E27FC236}">
                <a16:creationId xmlns:a16="http://schemas.microsoft.com/office/drawing/2014/main" id="{3038E828-AA66-EC40-94F1-51271572F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761" y="3499009"/>
            <a:ext cx="3779521" cy="2834640"/>
          </a:xfrm>
          <a:prstGeom prst="rect">
            <a:avLst/>
          </a:prstGeom>
        </p:spPr>
      </p:pic>
      <p:pic>
        <p:nvPicPr>
          <p:cNvPr id="66" name="Picture 65" descr="Chart, scatter chart&#10;&#10;Description automatically generated">
            <a:extLst>
              <a:ext uri="{FF2B5EF4-FFF2-40B4-BE49-F238E27FC236}">
                <a16:creationId xmlns:a16="http://schemas.microsoft.com/office/drawing/2014/main" id="{1EEB9E21-372D-594C-B863-4C249310A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57" y="3499009"/>
            <a:ext cx="3779522" cy="2834640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4E6B7ABB-B18F-8F42-B0FE-7912D37C5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5762" y="524351"/>
            <a:ext cx="3779520" cy="2834640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97763FB8-4F97-F24D-ABC4-297CB53D5B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6241" y="524351"/>
            <a:ext cx="3779520" cy="2834640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34B4F138-2F75-E243-BCDB-4F15DBEBD4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425" y="524351"/>
            <a:ext cx="3779520" cy="2834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CA27E6-5B84-1D49-AF05-11DD4E181F7A}"/>
              </a:ext>
            </a:extLst>
          </p:cNvPr>
          <p:cNvSpPr txBox="1"/>
          <p:nvPr/>
        </p:nvSpPr>
        <p:spPr>
          <a:xfrm rot="16200000">
            <a:off x="-393001" y="4762440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100,000 bp</a:t>
            </a:r>
          </a:p>
        </p:txBody>
      </p:sp>
    </p:spTree>
    <p:extLst>
      <p:ext uri="{BB962C8B-B14F-4D97-AF65-F5344CB8AC3E}">
        <p14:creationId xmlns:p14="http://schemas.microsoft.com/office/powerpoint/2010/main" val="308668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waterfall chart&#10;&#10;Description automatically generated">
            <a:extLst>
              <a:ext uri="{FF2B5EF4-FFF2-40B4-BE49-F238E27FC236}">
                <a16:creationId xmlns:a16="http://schemas.microsoft.com/office/drawing/2014/main" id="{8C26A472-A245-2D43-86B2-90BC61BE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75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DDBB0628-B9B1-E447-8530-F875A8D0F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5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BE70AF-F5E1-7E43-9992-1C0B97F33466}"/>
              </a:ext>
            </a:extLst>
          </p:cNvPr>
          <p:cNvSpPr txBox="1"/>
          <p:nvPr/>
        </p:nvSpPr>
        <p:spPr>
          <a:xfrm>
            <a:off x="2121733" y="861776"/>
            <a:ext cx="794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Acknowledgments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A8A185-D8F7-144B-AA4F-A4051AD86715}"/>
              </a:ext>
            </a:extLst>
          </p:cNvPr>
          <p:cNvSpPr txBox="1"/>
          <p:nvPr/>
        </p:nvSpPr>
        <p:spPr>
          <a:xfrm>
            <a:off x="810250" y="1858779"/>
            <a:ext cx="105715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Analyses run on the Hopper Cluster at Auburn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Feedback provided by members of the </a:t>
            </a:r>
            <a:r>
              <a:rPr lang="en-US" sz="2400" dirty="0" err="1"/>
              <a:t>Phyletica</a:t>
            </a:r>
            <a:r>
              <a:rPr lang="en-US" sz="2400" dirty="0"/>
              <a:t> Lab at Auburn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47057-4850-A44E-AB10-0BCB969D391E}"/>
              </a:ext>
            </a:extLst>
          </p:cNvPr>
          <p:cNvSpPr txBox="1"/>
          <p:nvPr/>
        </p:nvSpPr>
        <p:spPr>
          <a:xfrm>
            <a:off x="3007847" y="4579331"/>
            <a:ext cx="61763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Reach me at </a:t>
            </a:r>
            <a:r>
              <a:rPr lang="en-US" sz="3200" b="1" dirty="0" err="1"/>
              <a:t>cobbkerry@gmail.com</a:t>
            </a:r>
            <a:endParaRPr lang="en-US" sz="3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7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57E560C-5AC0-9049-A5FA-CDBA6113B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318" y="4008116"/>
            <a:ext cx="6063364" cy="1397621"/>
          </a:xfrm>
          <a:prstGeom prst="rect">
            <a:avLst/>
          </a:prstGeom>
        </p:spPr>
      </p:pic>
      <p:pic>
        <p:nvPicPr>
          <p:cNvPr id="11" name="Picture 10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710980B3-19F5-3B4A-BC72-9E6FA3C95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068" y="2184644"/>
            <a:ext cx="3967864" cy="13395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696E61-A960-354E-9853-85B72CC5A55E}"/>
              </a:ext>
            </a:extLst>
          </p:cNvPr>
          <p:cNvSpPr txBox="1"/>
          <p:nvPr/>
        </p:nvSpPr>
        <p:spPr>
          <a:xfrm>
            <a:off x="2121733" y="861776"/>
            <a:ext cx="794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45310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F370AB-2E4E-FC4B-8302-ED0964A8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219935"/>
            <a:ext cx="11430000" cy="471018"/>
          </a:xfrm>
          <a:prstGeom prst="rect">
            <a:avLst/>
          </a:prstGeom>
        </p:spPr>
      </p:pic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6408C99D-4545-BC42-9255-11E24D69A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535" y="2354216"/>
            <a:ext cx="4344929" cy="1410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33D74-A860-5847-8CE4-8FC68A126CBC}"/>
              </a:ext>
            </a:extLst>
          </p:cNvPr>
          <p:cNvSpPr txBox="1"/>
          <p:nvPr/>
        </p:nvSpPr>
        <p:spPr>
          <a:xfrm>
            <a:off x="2121733" y="861776"/>
            <a:ext cx="794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Convolutional Neural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751E4-D2A4-C04B-AE84-E6B1212D0842}"/>
              </a:ext>
            </a:extLst>
          </p:cNvPr>
          <p:cNvSpPr txBox="1"/>
          <p:nvPr/>
        </p:nvSpPr>
        <p:spPr>
          <a:xfrm>
            <a:off x="9278911" y="4961910"/>
            <a:ext cx="19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L. Flagel et al. 2019</a:t>
            </a:r>
          </a:p>
        </p:txBody>
      </p:sp>
    </p:spTree>
    <p:extLst>
      <p:ext uri="{BB962C8B-B14F-4D97-AF65-F5344CB8AC3E}">
        <p14:creationId xmlns:p14="http://schemas.microsoft.com/office/powerpoint/2010/main" val="42155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E4DBCEDB-42C6-5F44-A01D-1AE9AC689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542" y="2354216"/>
            <a:ext cx="6384914" cy="141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F813D0-0101-EB4C-8E4A-2A43131D6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219935"/>
            <a:ext cx="11430000" cy="471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0F427B-7CBC-3544-9E71-265937237D7F}"/>
              </a:ext>
            </a:extLst>
          </p:cNvPr>
          <p:cNvSpPr txBox="1"/>
          <p:nvPr/>
        </p:nvSpPr>
        <p:spPr>
          <a:xfrm>
            <a:off x="2121733" y="861776"/>
            <a:ext cx="794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21120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EF941E2-395B-C246-9DB2-63DD30E18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76" y="3988385"/>
            <a:ext cx="11492445" cy="934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0F427B-7CBC-3544-9E71-265937237D7F}"/>
              </a:ext>
            </a:extLst>
          </p:cNvPr>
          <p:cNvSpPr txBox="1"/>
          <p:nvPr/>
        </p:nvSpPr>
        <p:spPr>
          <a:xfrm>
            <a:off x="2121733" y="861776"/>
            <a:ext cx="794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Convolutional Neural Networks</a:t>
            </a:r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5B228F06-6FD5-084A-AD85-DD21A4C98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535" y="2354215"/>
            <a:ext cx="4344929" cy="14100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167318-8502-5147-B9F3-9D5C50007179}"/>
              </a:ext>
            </a:extLst>
          </p:cNvPr>
          <p:cNvSpPr/>
          <p:nvPr/>
        </p:nvSpPr>
        <p:spPr>
          <a:xfrm>
            <a:off x="1833775" y="5767376"/>
            <a:ext cx="5496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[ 11, 22, 24, 30, 39, 71, 82, 96, 101, 105, 120, 129…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7342E9-7C22-F747-90AD-B279567D674E}"/>
              </a:ext>
            </a:extLst>
          </p:cNvPr>
          <p:cNvSpPr txBox="1"/>
          <p:nvPr/>
        </p:nvSpPr>
        <p:spPr>
          <a:xfrm>
            <a:off x="3719008" y="5398044"/>
            <a:ext cx="102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Positions</a:t>
            </a:r>
          </a:p>
        </p:txBody>
      </p:sp>
    </p:spTree>
    <p:extLst>
      <p:ext uri="{BB962C8B-B14F-4D97-AF65-F5344CB8AC3E}">
        <p14:creationId xmlns:p14="http://schemas.microsoft.com/office/powerpoint/2010/main" val="54643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F370AB-2E4E-FC4B-8302-ED0964A8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2707649"/>
            <a:ext cx="10698480" cy="4408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C82319-FE70-C747-BF61-BACE36CA8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091599"/>
            <a:ext cx="11887200" cy="9661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485F49-FC00-B746-B730-FFF3A5A47CC4}"/>
              </a:ext>
            </a:extLst>
          </p:cNvPr>
          <p:cNvSpPr txBox="1"/>
          <p:nvPr/>
        </p:nvSpPr>
        <p:spPr>
          <a:xfrm>
            <a:off x="2121733" y="861776"/>
            <a:ext cx="794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6543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9F33A5-883B-8447-9F13-100AF9071B9F}"/>
              </a:ext>
            </a:extLst>
          </p:cNvPr>
          <p:cNvSpPr txBox="1"/>
          <p:nvPr/>
        </p:nvSpPr>
        <p:spPr>
          <a:xfrm>
            <a:off x="1104275" y="1436680"/>
            <a:ext cx="998344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Datasets simulated with </a:t>
            </a:r>
            <a:r>
              <a:rPr lang="en-US" sz="2800" dirty="0" err="1"/>
              <a:t>msprime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6000 datasets with 100,000 bp &amp; 20 diploid individuals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Datasets subsampled to yield additional 20,000 bp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Each dataset used for training and testing a CNN with: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Only variable sites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Variable sites + a vector of positions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All sites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CNN analysis done with </a:t>
            </a:r>
            <a:r>
              <a:rPr lang="en-US" sz="2800" dirty="0" err="1"/>
              <a:t>Keras</a:t>
            </a:r>
            <a:r>
              <a:rPr lang="en-US" sz="2800" dirty="0"/>
              <a:t> &amp; TensorFlow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62326-9553-A045-B095-DF4F058B346F}"/>
              </a:ext>
            </a:extLst>
          </p:cNvPr>
          <p:cNvSpPr txBox="1"/>
          <p:nvPr/>
        </p:nvSpPr>
        <p:spPr>
          <a:xfrm>
            <a:off x="2121733" y="549545"/>
            <a:ext cx="794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Estimating Theta</a:t>
            </a:r>
          </a:p>
        </p:txBody>
      </p:sp>
    </p:spTree>
    <p:extLst>
      <p:ext uri="{BB962C8B-B14F-4D97-AF65-F5344CB8AC3E}">
        <p14:creationId xmlns:p14="http://schemas.microsoft.com/office/powerpoint/2010/main" val="62909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420D4979-52CA-1347-A1FE-7C5819C15F3A}"/>
              </a:ext>
            </a:extLst>
          </p:cNvPr>
          <p:cNvGrpSpPr/>
          <p:nvPr/>
        </p:nvGrpSpPr>
        <p:grpSpPr>
          <a:xfrm>
            <a:off x="412842" y="524351"/>
            <a:ext cx="11476486" cy="5809298"/>
            <a:chOff x="357757" y="454342"/>
            <a:chExt cx="11476486" cy="5809298"/>
          </a:xfrm>
        </p:grpSpPr>
        <p:pic>
          <p:nvPicPr>
            <p:cNvPr id="74" name="Picture 73" descr="Chart, scatter chart&#10;&#10;Description automatically generated">
              <a:extLst>
                <a:ext uri="{FF2B5EF4-FFF2-40B4-BE49-F238E27FC236}">
                  <a16:creationId xmlns:a16="http://schemas.microsoft.com/office/drawing/2014/main" id="{05EFF1C2-437F-5746-AAEE-F8D183C5E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6240" y="3429000"/>
              <a:ext cx="3779522" cy="2834640"/>
            </a:xfrm>
            <a:prstGeom prst="rect">
              <a:avLst/>
            </a:prstGeom>
          </p:spPr>
        </p:pic>
        <p:pic>
          <p:nvPicPr>
            <p:cNvPr id="76" name="Picture 75" descr="Chart, scatter chart&#10;&#10;Description automatically generated">
              <a:extLst>
                <a:ext uri="{FF2B5EF4-FFF2-40B4-BE49-F238E27FC236}">
                  <a16:creationId xmlns:a16="http://schemas.microsoft.com/office/drawing/2014/main" id="{3038E828-AA66-EC40-94F1-51271572F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5761" y="3429000"/>
              <a:ext cx="3779521" cy="2834640"/>
            </a:xfrm>
            <a:prstGeom prst="rect">
              <a:avLst/>
            </a:prstGeom>
          </p:spPr>
        </p:pic>
        <p:pic>
          <p:nvPicPr>
            <p:cNvPr id="66" name="Picture 65" descr="Chart, scatter chart&#10;&#10;Description automatically generated">
              <a:extLst>
                <a:ext uri="{FF2B5EF4-FFF2-40B4-BE49-F238E27FC236}">
                  <a16:creationId xmlns:a16="http://schemas.microsoft.com/office/drawing/2014/main" id="{1EEB9E21-372D-594C-B863-4C249310A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757" y="3429000"/>
              <a:ext cx="3779522" cy="2834640"/>
            </a:xfrm>
            <a:prstGeom prst="rect">
              <a:avLst/>
            </a:prstGeom>
          </p:spPr>
        </p:pic>
        <p:pic>
          <p:nvPicPr>
            <p:cNvPr id="70" name="Picture 69" descr="Chart, scatter chart&#10;&#10;Description automatically generated">
              <a:extLst>
                <a:ext uri="{FF2B5EF4-FFF2-40B4-BE49-F238E27FC236}">
                  <a16:creationId xmlns:a16="http://schemas.microsoft.com/office/drawing/2014/main" id="{245ECF82-5622-7245-92A3-F90D541A6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6241" y="454342"/>
              <a:ext cx="3779520" cy="2834640"/>
            </a:xfrm>
            <a:prstGeom prst="rect">
              <a:avLst/>
            </a:prstGeom>
          </p:spPr>
        </p:pic>
        <p:pic>
          <p:nvPicPr>
            <p:cNvPr id="72" name="Picture 71" descr="Chart, scatter chart&#10;&#10;Description automatically generated">
              <a:extLst>
                <a:ext uri="{FF2B5EF4-FFF2-40B4-BE49-F238E27FC236}">
                  <a16:creationId xmlns:a16="http://schemas.microsoft.com/office/drawing/2014/main" id="{0B0BF52B-A327-554A-8E52-16BCDB2E0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54723" y="454342"/>
              <a:ext cx="3779520" cy="2834640"/>
            </a:xfrm>
            <a:prstGeom prst="rect">
              <a:avLst/>
            </a:prstGeom>
          </p:spPr>
        </p:pic>
        <p:pic>
          <p:nvPicPr>
            <p:cNvPr id="68" name="Picture 67" descr="Chart, scatter chart&#10;&#10;Description automatically generated">
              <a:extLst>
                <a:ext uri="{FF2B5EF4-FFF2-40B4-BE49-F238E27FC236}">
                  <a16:creationId xmlns:a16="http://schemas.microsoft.com/office/drawing/2014/main" id="{E8DA486C-ADCA-1540-8AB2-F22E84397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7758" y="454342"/>
              <a:ext cx="3779521" cy="2834640"/>
            </a:xfrm>
            <a:prstGeom prst="rect">
              <a:avLst/>
            </a:prstGeom>
          </p:spPr>
        </p:pic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58880CB7-AB90-754F-B6A5-D0569F88DF6B}"/>
              </a:ext>
            </a:extLst>
          </p:cNvPr>
          <p:cNvSpPr txBox="1"/>
          <p:nvPr/>
        </p:nvSpPr>
        <p:spPr>
          <a:xfrm rot="16200000">
            <a:off x="-311468" y="1787782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20,000 bp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473D80-891B-484D-B3C5-D1883F22691C}"/>
              </a:ext>
            </a:extLst>
          </p:cNvPr>
          <p:cNvSpPr txBox="1"/>
          <p:nvPr/>
        </p:nvSpPr>
        <p:spPr>
          <a:xfrm rot="16200000">
            <a:off x="-393001" y="4762440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100,000 bp</a:t>
            </a:r>
          </a:p>
        </p:txBody>
      </p:sp>
    </p:spTree>
    <p:extLst>
      <p:ext uri="{BB962C8B-B14F-4D97-AF65-F5344CB8AC3E}">
        <p14:creationId xmlns:p14="http://schemas.microsoft.com/office/powerpoint/2010/main" val="3375454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420D4979-52CA-1347-A1FE-7C5819C15F3A}"/>
              </a:ext>
            </a:extLst>
          </p:cNvPr>
          <p:cNvGrpSpPr/>
          <p:nvPr/>
        </p:nvGrpSpPr>
        <p:grpSpPr>
          <a:xfrm>
            <a:off x="357758" y="524351"/>
            <a:ext cx="11476485" cy="2834640"/>
            <a:chOff x="357758" y="454342"/>
            <a:chExt cx="11476485" cy="2834640"/>
          </a:xfrm>
        </p:grpSpPr>
        <p:pic>
          <p:nvPicPr>
            <p:cNvPr id="70" name="Picture 69" descr="Chart, scatter chart&#10;&#10;Description automatically generated">
              <a:extLst>
                <a:ext uri="{FF2B5EF4-FFF2-40B4-BE49-F238E27FC236}">
                  <a16:creationId xmlns:a16="http://schemas.microsoft.com/office/drawing/2014/main" id="{245ECF82-5622-7245-92A3-F90D541A6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6241" y="454342"/>
              <a:ext cx="3779520" cy="2834640"/>
            </a:xfrm>
            <a:prstGeom prst="rect">
              <a:avLst/>
            </a:prstGeom>
          </p:spPr>
        </p:pic>
        <p:pic>
          <p:nvPicPr>
            <p:cNvPr id="72" name="Picture 71" descr="Chart, scatter chart&#10;&#10;Description automatically generated">
              <a:extLst>
                <a:ext uri="{FF2B5EF4-FFF2-40B4-BE49-F238E27FC236}">
                  <a16:creationId xmlns:a16="http://schemas.microsoft.com/office/drawing/2014/main" id="{0B0BF52B-A327-554A-8E52-16BCDB2E0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4723" y="454342"/>
              <a:ext cx="3779520" cy="2834640"/>
            </a:xfrm>
            <a:prstGeom prst="rect">
              <a:avLst/>
            </a:prstGeom>
          </p:spPr>
        </p:pic>
        <p:pic>
          <p:nvPicPr>
            <p:cNvPr id="68" name="Picture 67" descr="Chart, scatter chart&#10;&#10;Description automatically generated">
              <a:extLst>
                <a:ext uri="{FF2B5EF4-FFF2-40B4-BE49-F238E27FC236}">
                  <a16:creationId xmlns:a16="http://schemas.microsoft.com/office/drawing/2014/main" id="{E8DA486C-ADCA-1540-8AB2-F22E84397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758" y="454342"/>
              <a:ext cx="3779521" cy="2834640"/>
            </a:xfrm>
            <a:prstGeom prst="rect">
              <a:avLst/>
            </a:prstGeom>
          </p:spPr>
        </p:pic>
      </p:grp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E13A655-F502-C544-ACEB-D418D97C3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59" y="3499009"/>
            <a:ext cx="3779520" cy="283464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4AA9ABF-80BB-4847-B1AC-39CBB166C7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6241" y="3499009"/>
            <a:ext cx="3779520" cy="283464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489AD1B-79EE-1C4D-8874-B85583D810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5761" y="3499009"/>
            <a:ext cx="3779520" cy="2834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838A34-7156-384F-87CB-2F27666DAEF9}"/>
              </a:ext>
            </a:extLst>
          </p:cNvPr>
          <p:cNvSpPr txBox="1"/>
          <p:nvPr/>
        </p:nvSpPr>
        <p:spPr>
          <a:xfrm>
            <a:off x="357758" y="285750"/>
            <a:ext cx="149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20,000 BP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3002A-23E8-B147-A37B-2C1520771339}"/>
              </a:ext>
            </a:extLst>
          </p:cNvPr>
          <p:cNvSpPr txBox="1"/>
          <p:nvPr/>
        </p:nvSpPr>
        <p:spPr>
          <a:xfrm rot="16200000">
            <a:off x="-311468" y="1787782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20,000 bp</a:t>
            </a:r>
          </a:p>
        </p:txBody>
      </p:sp>
    </p:spTree>
    <p:extLst>
      <p:ext uri="{BB962C8B-B14F-4D97-AF65-F5344CB8AC3E}">
        <p14:creationId xmlns:p14="http://schemas.microsoft.com/office/powerpoint/2010/main" val="322974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23243</TotalTime>
  <Words>154</Words>
  <Application>Microsoft Macintosh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DEJAVU SANS</vt:lpstr>
      <vt:lpstr>Office Theme</vt:lpstr>
      <vt:lpstr>Utilizing invariant sites for population genetic inference with convolutional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 Cobb</dc:creator>
  <cp:lastModifiedBy>Kerry Cobb</cp:lastModifiedBy>
  <cp:revision>49</cp:revision>
  <dcterms:created xsi:type="dcterms:W3CDTF">2021-05-27T14:43:55Z</dcterms:created>
  <dcterms:modified xsi:type="dcterms:W3CDTF">2021-06-12T20:35:37Z</dcterms:modified>
</cp:coreProperties>
</file>