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CAF8F57-E1B2-4540-B716-B94B331B70DD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D4918-0C8E-4568-8117-B2BFCD4B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53143"/>
            <a:ext cx="10058400" cy="5519057"/>
          </a:xfrm>
        </p:spPr>
        <p:txBody>
          <a:bodyPr/>
          <a:lstStyle/>
          <a:p>
            <a:r>
              <a:rPr lang="zh-TW" altLang="en-US" dirty="0"/>
              <a:t>讀入新建立之</a:t>
            </a:r>
            <a:r>
              <a:rPr lang="en-US" altLang="zh-TW" dirty="0"/>
              <a:t>.csv</a:t>
            </a:r>
            <a:r>
              <a:rPr lang="zh-TW" altLang="en-US" dirty="0"/>
              <a:t>檔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.csv</a:t>
            </a:r>
            <a:r>
              <a:rPr lang="zh-TW" altLang="en-US" dirty="0"/>
              <a:t>之資料轉為數字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8DC8D-D2B6-4BFF-84CF-AEEA1CB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18A8C0-554E-4DFD-BB2F-52DE42DA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55" y="1252718"/>
            <a:ext cx="4658375" cy="40963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9CC1035-5431-40FD-AFBC-A876BA05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2671556"/>
            <a:ext cx="844032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E2B24-0BCB-449F-893F-4F3A5679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3825"/>
            <a:ext cx="10058400" cy="5510349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X</a:t>
            </a:r>
            <a:r>
              <a:rPr lang="zh-TW" altLang="en-US" dirty="0"/>
              <a:t>輸入需要決策的資料，與</a:t>
            </a:r>
            <a:r>
              <a:rPr lang="en-US" altLang="zh-TW" dirty="0"/>
              <a:t>Y</a:t>
            </a:r>
            <a:r>
              <a:rPr lang="zh-TW" altLang="en-US" dirty="0"/>
              <a:t>做比對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測試將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輸入，結果如右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0D46D-B8FF-41A8-8C7E-838BCCB5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6BB3982-F710-4BC7-9D73-AB79AE71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0" y="1261728"/>
            <a:ext cx="5449060" cy="8859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1B7E49-36A2-4772-982D-48078A641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1" y="2292893"/>
            <a:ext cx="4209640" cy="44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8DC9A-F23A-49AF-A16B-6F841CD3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70560"/>
            <a:ext cx="10058400" cy="5501640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測試將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輸入，結果如下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F47D33-839C-4512-8E16-33B6BA22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8870BF-5A9C-4641-8760-A1ECA973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34" y="1175792"/>
            <a:ext cx="48101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B42F5-7ADF-4575-AF78-F6BDBF8E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18309"/>
            <a:ext cx="10058400" cy="5553891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測試將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輸入，結果如下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04A5A-0A6C-4B5A-B9CC-13A5681E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EBFA2E-725B-414B-AE83-97981DC3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164771"/>
            <a:ext cx="50101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6C991-1AB3-42BE-BD50-2F4A679F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79269"/>
            <a:ext cx="10058400" cy="5492931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測試將多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輸入，結果如下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032CA-DC69-4644-A56A-F7566A9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A79A39-38DC-4241-9FA5-B994143F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20" y="1200150"/>
            <a:ext cx="52673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286E-0725-4242-9142-CDFCD5E9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9071"/>
          </a:xfrm>
        </p:spPr>
        <p:txBody>
          <a:bodyPr>
            <a:normAutofit fontScale="90000"/>
          </a:bodyPr>
          <a:lstStyle/>
          <a:p>
            <a:r>
              <a:rPr lang="en-US" altLang="zh-TW" sz="2000" dirty="0"/>
              <a:t>5.</a:t>
            </a:r>
            <a:r>
              <a:rPr lang="zh-TW" altLang="en-US" sz="2000" dirty="0"/>
              <a:t>更改圖像輸出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，結果如下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80FF2C3-C048-4E9E-AE71-65017EF22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06" y="824832"/>
            <a:ext cx="9172520" cy="603316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118AE-CC5D-49A7-ACE3-5C0F9DD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1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37</TotalTime>
  <Words>88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Rockwell</vt:lpstr>
      <vt:lpstr>Rockwell Condensed</vt:lpstr>
      <vt:lpstr>Wingdings</vt:lpstr>
      <vt:lpstr>木刻字型</vt:lpstr>
      <vt:lpstr>PowerPoint 簡報</vt:lpstr>
      <vt:lpstr>PowerPoint 簡報</vt:lpstr>
      <vt:lpstr>PowerPoint 簡報</vt:lpstr>
      <vt:lpstr>PowerPoint 簡報</vt:lpstr>
      <vt:lpstr>PowerPoint 簡報</vt:lpstr>
      <vt:lpstr>5.更改圖像輸出，結果如下: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20</cp:revision>
  <dcterms:created xsi:type="dcterms:W3CDTF">2021-11-15T07:41:25Z</dcterms:created>
  <dcterms:modified xsi:type="dcterms:W3CDTF">2024-01-13T12:43:25Z</dcterms:modified>
</cp:coreProperties>
</file>