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CAF8F57-E1B2-4540-B716-B94B331B70DD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35BA9-F348-45D6-9BA9-165C0FB12956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78D3-000C-4177-B077-FE635C3BCC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7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290-4D89-42EF-8D49-3747B2764ACD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35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4E2F-A00E-4EAA-8D8C-7035758686A4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D9F0-98FB-4FEB-A9F5-D57531B2B8C6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12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3480-FCB6-40CD-8CF3-89A65CD69891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21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A9542D0-B34A-4B3D-A067-69E3E79B49C9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119-BFC7-48B8-9910-319143AFC3E7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4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93A6-9940-4B7A-A70A-29C91AC4587D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03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E6A5-98F7-40C4-BB6F-1E9AA7DED90B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87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DE84-96C2-458F-87A9-3FB2C22BCC57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02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FCD-5E0D-41F0-9796-0C391AA8F82A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48C-507C-4BA1-97C0-47D1557F5B7B}" type="datetime1">
              <a:rPr lang="zh-TW" altLang="en-US" smtClean="0"/>
              <a:t>2024/1/13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2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6BB35A-F5C1-436D-B92C-7312AC5E09CC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38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35BB7-A47E-4217-9C22-6149CF1C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>
                <a:latin typeface="+mn-ea"/>
                <a:ea typeface="+mn-ea"/>
              </a:rPr>
              <a:t>使用</a:t>
            </a:r>
            <a:r>
              <a:rPr lang="zh-TW" altLang="en-US" sz="36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成功大學所提供的範例程式，對於類別貓、狗增加</a:t>
            </a:r>
            <a:r>
              <a:rPr lang="en-US" altLang="zh-TW" sz="36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15</a:t>
            </a:r>
            <a:r>
              <a:rPr lang="zh-TW" altLang="en-US" sz="36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張圖進行訓練。</a:t>
            </a:r>
            <a:endParaRPr lang="zh-TW" altLang="en-US" sz="3600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F20549-A8C4-4E18-9964-6AD9017DD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89760"/>
            <a:ext cx="10058400" cy="4282440"/>
          </a:xfrm>
        </p:spPr>
        <p:txBody>
          <a:bodyPr/>
          <a:lstStyle/>
          <a:p>
            <a:r>
              <a:rPr lang="zh-TW" altLang="en-US" dirty="0"/>
              <a:t>資料夾內包含增加</a:t>
            </a:r>
            <a:r>
              <a:rPr lang="en-US" altLang="zh-TW" dirty="0"/>
              <a:t>train</a:t>
            </a:r>
            <a:r>
              <a:rPr lang="zh-TW" altLang="en-US" dirty="0"/>
              <a:t>圖片                   ，訓練</a:t>
            </a:r>
            <a:r>
              <a:rPr lang="en-US" altLang="zh-TW" dirty="0"/>
              <a:t>python</a:t>
            </a:r>
            <a:r>
              <a:rPr lang="zh-TW" altLang="en-US" dirty="0"/>
              <a:t>檔              ，訓練過程            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以及模型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890D1-CB32-4DD7-97AE-786E6D0B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D1F753-DB0E-4F3E-8CA9-363117BA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97" y="1889760"/>
            <a:ext cx="981212" cy="106694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917AC76-5D32-4F7B-AB0B-CA6C8314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182" y="1889760"/>
            <a:ext cx="866896" cy="10478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23F328A-73AD-4547-BEA9-B30DD24A1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132" y="1851654"/>
            <a:ext cx="857370" cy="108600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0CFABBA-F847-4A3F-BDBA-9B350C367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905" y="3084660"/>
            <a:ext cx="81926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7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4DAF-E7BF-4B55-97DE-CCB3E788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19" y="95794"/>
            <a:ext cx="11261490" cy="905187"/>
          </a:xfrm>
        </p:spPr>
        <p:txBody>
          <a:bodyPr>
            <a:noAutofit/>
          </a:bodyPr>
          <a:lstStyle/>
          <a:p>
            <a:r>
              <a:rPr lang="zh-TW" altLang="en-US" sz="2400" dirty="0">
                <a:latin typeface="+mn-ea"/>
                <a:ea typeface="+mn-ea"/>
              </a:rPr>
              <a:t>分別為訓練後展示資訊</a:t>
            </a:r>
            <a:br>
              <a:rPr lang="en-US" altLang="zh-TW" sz="2400" dirty="0">
                <a:latin typeface="+mn-ea"/>
                <a:ea typeface="+mn-ea"/>
              </a:rPr>
            </a:br>
            <a:r>
              <a:rPr lang="en-US" altLang="zh-TW" sz="2400" dirty="0">
                <a:latin typeface="+mn-ea"/>
                <a:ea typeface="+mn-ea"/>
              </a:rPr>
              <a:t>1.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+mn-ea"/>
                <a:ea typeface="+mn-ea"/>
              </a:rPr>
              <a:t>CNN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+mn-ea"/>
                <a:ea typeface="+mn-ea"/>
              </a:rPr>
              <a:t>總共的參數數量     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+mn-ea"/>
                <a:ea typeface="+mn-ea"/>
              </a:rPr>
              <a:t>2. model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+mn-ea"/>
                <a:ea typeface="+mn-ea"/>
              </a:rPr>
              <a:t>的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+mn-ea"/>
                <a:ea typeface="+mn-ea"/>
              </a:rPr>
              <a:t>Accuracy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+mn-ea"/>
                <a:ea typeface="+mn-ea"/>
              </a:rPr>
              <a:t>              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+mn-ea"/>
                <a:ea typeface="+mn-ea"/>
              </a:rPr>
              <a:t>3.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+mn-ea"/>
                <a:ea typeface="+mn-ea"/>
              </a:rPr>
              <a:t>訓練過程</a:t>
            </a:r>
            <a:endParaRPr lang="zh-TW" altLang="en-US" sz="2400" dirty="0">
              <a:latin typeface="+mn-ea"/>
              <a:ea typeface="+mn-ea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9086328-DDDD-490F-A004-E75C90071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123"/>
            <a:ext cx="3871386" cy="542753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4622FE-D65B-46DD-A7D3-C4394715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77DA815-825A-43B0-8A3D-897B3ACBA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386" y="2093976"/>
            <a:ext cx="3775438" cy="305793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B9F016E-4757-4916-86C8-50E1EF1FD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824" y="1046782"/>
            <a:ext cx="3775438" cy="522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6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1E83C-C51C-4F73-91CA-62CAB68E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0428BB1C-F9A7-4069-90FD-C08BB708A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18" y="2264209"/>
            <a:ext cx="2289512" cy="40513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F1FA71-F654-4351-A0E4-B876BBD4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9ABBDD-02CF-4A17-AA21-48B7A8C87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30" y="2264209"/>
            <a:ext cx="4353533" cy="24196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4998A5-50E1-48E9-8C90-DEFC3BCC3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930" y="4910775"/>
            <a:ext cx="4944165" cy="31436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650271-445F-4234-A4E3-7014F4697FAF}"/>
              </a:ext>
            </a:extLst>
          </p:cNvPr>
          <p:cNvSpPr txBox="1"/>
          <p:nvPr/>
        </p:nvSpPr>
        <p:spPr>
          <a:xfrm>
            <a:off x="182880" y="2464525"/>
            <a:ext cx="4023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對於訓練後模型使用</a:t>
            </a:r>
            <a:r>
              <a:rPr lang="en-US" altLang="zh-TW" dirty="0"/>
              <a:t>test</a:t>
            </a:r>
            <a:r>
              <a:rPr lang="zh-TW" altLang="en-US" dirty="0"/>
              <a:t>資料，如右圖</a:t>
            </a:r>
            <a:endParaRPr lang="en-US" altLang="zh-TW" dirty="0"/>
          </a:p>
          <a:p>
            <a:r>
              <a:rPr lang="zh-TW" altLang="en-US" dirty="0"/>
              <a:t>辨識結果與實際相符。</a:t>
            </a:r>
          </a:p>
        </p:txBody>
      </p:sp>
    </p:spTree>
    <p:extLst>
      <p:ext uri="{BB962C8B-B14F-4D97-AF65-F5344CB8AC3E}">
        <p14:creationId xmlns:p14="http://schemas.microsoft.com/office/powerpoint/2010/main" val="77507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57</TotalTime>
  <Words>78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Calibri</vt:lpstr>
      <vt:lpstr>Rockwell</vt:lpstr>
      <vt:lpstr>Rockwell Condensed</vt:lpstr>
      <vt:lpstr>Wingdings</vt:lpstr>
      <vt:lpstr>木刻字型</vt:lpstr>
      <vt:lpstr>使用成功大學所提供的範例程式，對於類別貓、狗增加15張圖進行訓練。</vt:lpstr>
      <vt:lpstr>分別為訓練後展示資訊 1. CNN總共的參數數量     2. model的Accuracy              3.訓練過程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課程:人工智慧  作業一:基因演算法解n-queue問題</dc:title>
  <dc:creator>kerry</dc:creator>
  <cp:lastModifiedBy>育祥 張</cp:lastModifiedBy>
  <cp:revision>28</cp:revision>
  <dcterms:created xsi:type="dcterms:W3CDTF">2021-11-15T07:41:25Z</dcterms:created>
  <dcterms:modified xsi:type="dcterms:W3CDTF">2024-01-13T13:01:39Z</dcterms:modified>
</cp:coreProperties>
</file>