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5BA9-F348-45D6-9BA9-165C0FB12956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78D3-000C-4177-B077-FE635C3BC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290-4D89-42EF-8D49-3747B2764AC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E2F-A00E-4EAA-8D8C-7035758686A4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D9F0-98FB-4FEB-A9F5-D57531B2B8C6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3480-FCB6-40CD-8CF3-89A65CD69891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9542D0-B34A-4B3D-A067-69E3E79B49C9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119-BFC7-48B8-9910-319143AFC3E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4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93A6-9940-4B7A-A70A-29C91AC4587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6A5-98F7-40C4-BB6F-1E9AA7DED90B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DE84-96C2-458F-87A9-3FB2C22BCC5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FCD-5E0D-41F0-9796-0C391AA8F82A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48C-507C-4BA1-97C0-47D1557F5B7B}" type="datetime1">
              <a:rPr lang="zh-TW" altLang="en-US" smtClean="0"/>
              <a:t>2024/1/13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6BB35A-F5C1-436D-B92C-7312AC5E09CC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842F-2B77-4E6D-A7FE-B2D99A60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3371"/>
            <a:ext cx="10058400" cy="1609344"/>
          </a:xfrm>
        </p:spPr>
        <p:txBody>
          <a:bodyPr/>
          <a:lstStyle/>
          <a:p>
            <a:pPr algn="ctr"/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5C672-DF37-4D5F-A96E-F8CC4A5E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8852"/>
            <a:ext cx="10058400" cy="5040086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</a:rPr>
              <a:t>1.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+mn-ea"/>
              </a:rPr>
              <a:t>不同交配機率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+mn-ea"/>
              </a:rPr>
              <a:t>(crossover probability)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en-US" altLang="zh-TW" sz="3600" dirty="0">
                <a:latin typeface="+mn-ea"/>
              </a:rPr>
              <a:t>2.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+mn-ea"/>
              </a:rPr>
              <a:t>突變機率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+mn-ea"/>
              </a:rPr>
              <a:t>(mutation probability)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en-US" altLang="zh-TW" sz="3600" dirty="0">
                <a:latin typeface="+mn-ea"/>
              </a:rPr>
              <a:t>3.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+mn-ea"/>
              </a:rPr>
              <a:t>母體群數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+mn-ea"/>
              </a:rPr>
              <a:t>(population size)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en-US" altLang="zh-TW" sz="3600" dirty="0">
                <a:latin typeface="+mn-ea"/>
              </a:rPr>
              <a:t>4.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+mn-ea"/>
              </a:rPr>
              <a:t>產生代數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+mn-ea"/>
              </a:rPr>
              <a:t>(generation)</a:t>
            </a:r>
            <a:endParaRPr lang="zh-TW" altLang="en-US" sz="36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2117B-EE44-47F2-8471-E2786A28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F23F0-4A94-4B1A-96F9-3EC6C355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74547"/>
            <a:ext cx="10058400" cy="1687576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不同交配機率</a:t>
            </a:r>
            <a:br>
              <a:rPr lang="en-US" altLang="zh-TW" sz="4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(crossover probability)</a:t>
            </a:r>
            <a:br>
              <a:rPr lang="en-US" altLang="zh-TW" sz="5400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7F457-7985-43C9-9EC7-2368EC8E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192D55F-D5E8-407A-9356-FED01097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1714"/>
            <a:ext cx="10058400" cy="552268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增加變數，使達到題目要求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增加</a:t>
            </a:r>
            <a:r>
              <a:rPr lang="en-US" altLang="zh-TW" sz="2400" dirty="0"/>
              <a:t>matplotlib</a:t>
            </a:r>
            <a:r>
              <a:rPr lang="zh-TW" altLang="en-US" sz="2400" dirty="0"/>
              <a:t> </a:t>
            </a:r>
            <a:r>
              <a:rPr lang="en-US" altLang="zh-TW" sz="2400" dirty="0"/>
              <a:t>library</a:t>
            </a:r>
            <a:r>
              <a:rPr lang="zh-TW" altLang="en-US" sz="2400" dirty="0"/>
              <a:t>用於繪圖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CA8937-E9A8-4B0A-839F-6701A65F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35" y="4860907"/>
            <a:ext cx="8186174" cy="14118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42E771-4FF6-4B6A-9CD0-4C9901E8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35" y="2362123"/>
            <a:ext cx="5979986" cy="16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CE6FD0-7048-4883-B90D-9DA2D256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AABD14-4F79-4A13-9423-C7864FEDB426}"/>
              </a:ext>
            </a:extLst>
          </p:cNvPr>
          <p:cNvSpPr txBox="1"/>
          <p:nvPr/>
        </p:nvSpPr>
        <p:spPr>
          <a:xfrm>
            <a:off x="578257" y="517462"/>
            <a:ext cx="1161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       交配機率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0.5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                          交配機率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0.6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                        交配機率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0.7</a:t>
            </a:r>
            <a:endParaRPr lang="en-US" alt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9E106A-4B3D-4431-A6AF-9833B9E5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8" y="1088569"/>
            <a:ext cx="3818569" cy="49190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4BE723-178D-4BDD-A460-D91FF9B59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07" y="1088571"/>
            <a:ext cx="3818569" cy="48209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206EFB2-F41B-41C3-884E-3960D8346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85" y="1088572"/>
            <a:ext cx="4027854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5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61311E-C1BB-4425-89F9-DC599B72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67D434-1E55-44FD-8FAD-C5BB697A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5192"/>
            <a:ext cx="10058400" cy="360535"/>
          </a:xfrm>
        </p:spPr>
        <p:txBody>
          <a:bodyPr>
            <a:normAutofit lnSpcReduction="10000"/>
          </a:bodyPr>
          <a:lstStyle/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交配機率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0.8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                     交配機率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0.9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                 交配機率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1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3F9209-B6DA-4441-8303-40E5098B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" y="804998"/>
            <a:ext cx="3707752" cy="46726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73EEDF-075B-46CF-A3D6-1DE9FB64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11" y="972910"/>
            <a:ext cx="3876939" cy="49121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9BCB64-AAD9-4177-92E7-020B30D81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84" y="944766"/>
            <a:ext cx="3948031" cy="49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E2358-4FD4-4957-A15F-8352FF68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8232"/>
            <a:ext cx="10058400" cy="119176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ea"/>
              </a:rPr>
              <a:t>2.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+mn-ea"/>
              </a:rPr>
              <a:t>突變機率</a:t>
            </a:r>
            <a:br>
              <a:rPr lang="en-US" altLang="zh-TW" sz="36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3600" b="0" i="0" dirty="0">
                <a:solidFill>
                  <a:srgbClr val="000000"/>
                </a:solidFill>
                <a:effectLst/>
                <a:latin typeface="+mn-ea"/>
              </a:rPr>
              <a:t>(mutation probability)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FC15C-562C-4F81-B43A-AEC79372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0000"/>
            <a:ext cx="10058400" cy="4902200"/>
          </a:xfrm>
        </p:spPr>
        <p:txBody>
          <a:bodyPr/>
          <a:lstStyle/>
          <a:p>
            <a:r>
              <a:rPr lang="zh-TW" altLang="en-US" dirty="0"/>
              <a:t>更改以下數值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                            變異機率</a:t>
            </a:r>
            <a:r>
              <a:rPr lang="en-US" altLang="zh-TW" dirty="0"/>
              <a:t>0.1</a:t>
            </a:r>
            <a:r>
              <a:rPr lang="zh-TW" altLang="en-US" dirty="0"/>
              <a:t>                                     變異機率</a:t>
            </a:r>
            <a:r>
              <a:rPr lang="en-US" altLang="zh-TW" dirty="0"/>
              <a:t>0.2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3153AB-C43E-4BEC-8431-AF35D0E2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B8CECD1-25CF-4581-B4A1-95FB5F8D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60" y="1632121"/>
            <a:ext cx="3876834" cy="2794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109A2D-5E73-4423-9F24-799D9E357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06" y="2583962"/>
            <a:ext cx="3292433" cy="41672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46BDD09-8F38-4A85-A4C6-948A1DAFC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4" y="2625562"/>
            <a:ext cx="3292433" cy="41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7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750FA-3B0C-4D28-9A5B-FF2F1FBE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3613"/>
            <a:ext cx="10058400" cy="52556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+mn-ea"/>
                <a:ea typeface="+mn-ea"/>
              </a:rPr>
              <a:t>變異機率</a:t>
            </a:r>
            <a:r>
              <a:rPr lang="en-US" altLang="zh-TW" sz="2000" dirty="0">
                <a:latin typeface="+mn-ea"/>
                <a:ea typeface="+mn-ea"/>
              </a:rPr>
              <a:t>0.3</a:t>
            </a:r>
            <a:r>
              <a:rPr lang="zh-TW" altLang="en-US" sz="2000" dirty="0">
                <a:latin typeface="+mn-ea"/>
                <a:ea typeface="+mn-ea"/>
              </a:rPr>
              <a:t>                     變異機率</a:t>
            </a:r>
            <a:r>
              <a:rPr lang="en-US" altLang="zh-TW" sz="2000" dirty="0">
                <a:latin typeface="+mn-ea"/>
                <a:ea typeface="+mn-ea"/>
              </a:rPr>
              <a:t>0.4</a:t>
            </a:r>
            <a:r>
              <a:rPr lang="zh-TW" altLang="en-US" sz="2000" dirty="0">
                <a:latin typeface="+mn-ea"/>
                <a:ea typeface="+mn-ea"/>
              </a:rPr>
              <a:t>                    變異機率</a:t>
            </a:r>
            <a:r>
              <a:rPr lang="en-US" altLang="zh-TW" sz="2000" dirty="0">
                <a:latin typeface="+mn-ea"/>
                <a:ea typeface="+mn-ea"/>
              </a:rPr>
              <a:t>0</a:t>
            </a:r>
            <a:endParaRPr lang="zh-TW" altLang="en-US" sz="2000" dirty="0">
              <a:latin typeface="+mn-ea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D71C3-885D-4091-99B3-619C569E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F4CD1E1-F98D-454D-AA90-68DD7C732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289303"/>
            <a:ext cx="3891518" cy="4852303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0F281F-43B3-47FB-B291-55CA1B2DC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90" y="1314124"/>
            <a:ext cx="3824420" cy="4821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2FA9ABE-CA3A-4EF1-80BE-69B054CB6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72" y="1289304"/>
            <a:ext cx="37307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D95E3-1F16-4D85-8526-3466F601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4468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latin typeface="+mn-ea"/>
              </a:rPr>
              <a:t>3.</a:t>
            </a:r>
            <a:r>
              <a:rPr lang="zh-TW" altLang="en-US" sz="4000" b="0" i="0" dirty="0">
                <a:solidFill>
                  <a:srgbClr val="000000"/>
                </a:solidFill>
                <a:effectLst/>
                <a:latin typeface="+mn-ea"/>
              </a:rPr>
              <a:t>母體群數</a:t>
            </a:r>
            <a:br>
              <a:rPr lang="en-US" altLang="zh-TW" sz="4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4000" b="0" i="0" dirty="0">
                <a:solidFill>
                  <a:srgbClr val="000000"/>
                </a:solidFill>
                <a:effectLst/>
                <a:latin typeface="+mn-ea"/>
              </a:rPr>
              <a:t>(population size)</a:t>
            </a:r>
            <a:br>
              <a:rPr lang="en-US" altLang="zh-TW" sz="5400" dirty="0">
                <a:latin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8EEB5-B8ED-4782-8414-8293A609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5100"/>
            <a:ext cx="10058400" cy="4737100"/>
          </a:xfrm>
        </p:spPr>
        <p:txBody>
          <a:bodyPr/>
          <a:lstStyle/>
          <a:p>
            <a:r>
              <a:rPr lang="zh-TW" altLang="en-US" dirty="0"/>
              <a:t>更改以下數值</a:t>
            </a:r>
            <a:endParaRPr lang="en-US" altLang="zh-TW" dirty="0"/>
          </a:p>
          <a:p>
            <a:r>
              <a:rPr lang="zh-TW" altLang="en-US" sz="2000" dirty="0">
                <a:latin typeface="+mn-ea"/>
                <a:ea typeface="+mn-ea"/>
              </a:rPr>
              <a:t>     母群體數</a:t>
            </a:r>
            <a:r>
              <a:rPr lang="en-US" altLang="zh-TW" sz="2000" dirty="0">
                <a:latin typeface="+mn-ea"/>
                <a:ea typeface="+mn-ea"/>
              </a:rPr>
              <a:t>50</a:t>
            </a:r>
            <a:r>
              <a:rPr lang="zh-TW" altLang="en-US" sz="2000" dirty="0">
                <a:latin typeface="+mn-ea"/>
                <a:ea typeface="+mn-ea"/>
              </a:rPr>
              <a:t>                 母群體數</a:t>
            </a:r>
            <a:r>
              <a:rPr lang="en-US" altLang="zh-TW" dirty="0">
                <a:latin typeface="+mn-ea"/>
              </a:rPr>
              <a:t>10</a:t>
            </a:r>
            <a:r>
              <a:rPr lang="en-US" altLang="zh-TW" sz="2000" dirty="0">
                <a:latin typeface="+mn-ea"/>
                <a:ea typeface="+mn-ea"/>
              </a:rPr>
              <a:t>0</a:t>
            </a:r>
            <a:r>
              <a:rPr lang="zh-TW" altLang="en-US" sz="2000" dirty="0">
                <a:latin typeface="+mn-ea"/>
                <a:ea typeface="+mn-ea"/>
              </a:rPr>
              <a:t>                母群體數</a:t>
            </a:r>
            <a:r>
              <a:rPr lang="en-US" altLang="zh-TW" sz="2000" dirty="0">
                <a:latin typeface="+mn-ea"/>
                <a:ea typeface="+mn-ea"/>
              </a:rPr>
              <a:t>150</a:t>
            </a:r>
            <a:r>
              <a:rPr lang="zh-TW" altLang="en-US" sz="2000" dirty="0">
                <a:latin typeface="+mn-ea"/>
                <a:ea typeface="+mn-ea"/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E437F-2447-4BA5-B0D6-954C7910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F583AB-46F5-4173-83E4-C2CBCB5D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86" y="1422373"/>
            <a:ext cx="8270063" cy="365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90C32B-E3D9-4093-A25B-6FB4314D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8" y="2394215"/>
            <a:ext cx="3355057" cy="42436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0A0AFE2-DAF2-445C-BA5D-BA61145BE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05" y="2417659"/>
            <a:ext cx="3355057" cy="419680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45E0D0A-AD27-4215-932C-C7B5193CC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79" y="2423459"/>
            <a:ext cx="3203808" cy="40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1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98763-A61A-4F42-BFB0-DDBBE708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latin typeface="+mn-ea"/>
              </a:rPr>
              <a:t>4.</a:t>
            </a:r>
            <a:r>
              <a:rPr lang="zh-TW" altLang="en-US" sz="5400" b="0" i="0" dirty="0">
                <a:solidFill>
                  <a:srgbClr val="000000"/>
                </a:solidFill>
                <a:effectLst/>
                <a:latin typeface="+mn-ea"/>
              </a:rPr>
              <a:t>產生代數</a:t>
            </a:r>
            <a:br>
              <a:rPr lang="en-US" altLang="zh-TW" sz="54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5400" b="0" i="0" dirty="0">
                <a:solidFill>
                  <a:srgbClr val="000000"/>
                </a:solidFill>
                <a:effectLst/>
                <a:latin typeface="+mn-ea"/>
              </a:rPr>
              <a:t>(generation)</a:t>
            </a:r>
            <a:br>
              <a:rPr lang="zh-TW" altLang="en-US" sz="5400" dirty="0">
                <a:latin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CDDD1-246A-4E22-A49D-660A88C4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63700"/>
            <a:ext cx="10058400" cy="4876800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generation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分別限制在需要之數值</a:t>
            </a:r>
            <a:endParaRPr lang="en-US" altLang="zh-TW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產生代數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50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                      產生代數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100</a:t>
            </a:r>
            <a:r>
              <a:rPr lang="zh-TW" altLang="en-US">
                <a:solidFill>
                  <a:srgbClr val="000000"/>
                </a:solidFill>
                <a:latin typeface="+mn-ea"/>
              </a:rPr>
              <a:t>                      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+mn-ea"/>
              </a:rPr>
              <a:t>產生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代數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150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7E08E1-4259-4BB4-80B3-0344E6C0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054EA9-AC0F-44EF-8598-65A564B0C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2512"/>
            <a:ext cx="4046220" cy="31851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D04F1FB-7AC4-4A41-8B32-CB07DF8F3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20" y="2696792"/>
            <a:ext cx="4168140" cy="32766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21B75D8-CC9A-487A-A2F1-B37BE7831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67" y="2787251"/>
            <a:ext cx="40767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27</TotalTime>
  <Words>165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Calibri</vt:lpstr>
      <vt:lpstr>Rockwell</vt:lpstr>
      <vt:lpstr>Rockwell Condensed</vt:lpstr>
      <vt:lpstr>Wingdings</vt:lpstr>
      <vt:lpstr>木刻字型</vt:lpstr>
      <vt:lpstr>目錄</vt:lpstr>
      <vt:lpstr>1.不同交配機率 (crossover probability) </vt:lpstr>
      <vt:lpstr>PowerPoint 簡報</vt:lpstr>
      <vt:lpstr>PowerPoint 簡報</vt:lpstr>
      <vt:lpstr>2.突變機率 (mutation probability)</vt:lpstr>
      <vt:lpstr>變異機率0.3                     變異機率0.4                    變異機率0</vt:lpstr>
      <vt:lpstr>3.母體群數 (population size) </vt:lpstr>
      <vt:lpstr>4.產生代數 (generation)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課程:人工智慧  作業一:基因演算法解n-queue問題</dc:title>
  <dc:creator>kerry</dc:creator>
  <cp:lastModifiedBy>育祥 張</cp:lastModifiedBy>
  <cp:revision>15</cp:revision>
  <dcterms:created xsi:type="dcterms:W3CDTF">2021-11-15T07:41:25Z</dcterms:created>
  <dcterms:modified xsi:type="dcterms:W3CDTF">2024-01-13T13:01:52Z</dcterms:modified>
</cp:coreProperties>
</file>