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86" autoAdjust="0"/>
    <p:restoredTop sz="94660"/>
  </p:normalViewPr>
  <p:slideViewPr>
    <p:cSldViewPr snapToGrid="0">
      <p:cViewPr varScale="1">
        <p:scale>
          <a:sx n="96" d="100"/>
          <a:sy n="96" d="100"/>
        </p:scale>
        <p:origin x="62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135BA9-F348-45D6-9BA9-165C0FB12956}" type="datetimeFigureOut">
              <a:rPr lang="zh-TW" altLang="en-US" smtClean="0"/>
              <a:t>2024/1/13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9378D3-000C-4177-B077-FE635C3BCC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25717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B3290-4D89-42EF-8D49-3747B2764ACD}" type="datetime1">
              <a:rPr lang="zh-TW" altLang="en-US" smtClean="0"/>
              <a:t>2024/1/13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5AEAC221-8EEF-4C55-87B6-6762F90FDC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4352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A4E2F-A00E-4EAA-8D8C-7035758686A4}" type="datetime1">
              <a:rPr lang="zh-TW" altLang="en-US" smtClean="0"/>
              <a:t>2024/1/13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AC221-8EEF-4C55-87B6-6762F90FDC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364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3D9F0-98FB-4FEB-A9F5-D57531B2B8C6}" type="datetime1">
              <a:rPr lang="zh-TW" altLang="en-US" smtClean="0"/>
              <a:t>2024/1/13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AC221-8EEF-4C55-87B6-6762F90FDC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1120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93480-FCB6-40CD-8CF3-89A65CD69891}" type="datetime1">
              <a:rPr lang="zh-TW" altLang="en-US" smtClean="0"/>
              <a:t>2024/1/13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AC221-8EEF-4C55-87B6-6762F90FDC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4212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BA9542D0-B34A-4B3D-A067-69E3E79B49C9}" type="datetime1">
              <a:rPr lang="zh-TW" altLang="en-US" smtClean="0"/>
              <a:t>2024/1/13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zh-TW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5AEAC221-8EEF-4C55-87B6-6762F90FDC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994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FE119-BFC7-48B8-9910-319143AFC3E7}" type="datetime1">
              <a:rPr lang="zh-TW" altLang="en-US" smtClean="0"/>
              <a:t>2024/1/13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AC221-8EEF-4C55-87B6-6762F90FDC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4343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B93A6-9940-4B7A-A70A-29C91AC4587D}" type="datetime1">
              <a:rPr lang="zh-TW" altLang="en-US" smtClean="0"/>
              <a:t>2024/1/13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AC221-8EEF-4C55-87B6-6762F90FDC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0038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4E6A5-98F7-40C4-BB6F-1E9AA7DED90B}" type="datetime1">
              <a:rPr lang="zh-TW" altLang="en-US" smtClean="0"/>
              <a:t>2024/1/13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AC221-8EEF-4C55-87B6-6762F90FDC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0874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6DE84-96C2-458F-87A9-3FB2C22BCC57}" type="datetime1">
              <a:rPr lang="zh-TW" altLang="en-US" smtClean="0"/>
              <a:t>2024/1/13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AC221-8EEF-4C55-87B6-6762F90FDC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4021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08FCD-5E0D-41F0-9796-0C391AA8F82A}" type="datetime1">
              <a:rPr lang="zh-TW" altLang="en-US" smtClean="0"/>
              <a:t>2024/1/13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AC221-8EEF-4C55-87B6-6762F90FDC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236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7D48C-507C-4BA1-97C0-47D1557F5B7B}" type="datetime1">
              <a:rPr lang="zh-TW" altLang="en-US" smtClean="0"/>
              <a:t>2024/1/13</a:t>
            </a:fld>
            <a:endParaRPr lang="zh-TW" alt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AC221-8EEF-4C55-87B6-6762F90FDC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6229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3C6BB35A-F5C1-436D-B92C-7312AC5E09CC}" type="datetime1">
              <a:rPr lang="zh-TW" altLang="en-US" smtClean="0"/>
              <a:t>2024/1/13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5AEAC221-8EEF-4C55-87B6-6762F90FDC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9388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BD5D48-9F54-49A6-A658-DEB30AA59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670" y="-236821"/>
            <a:ext cx="10058400" cy="1609344"/>
          </a:xfrm>
        </p:spPr>
        <p:txBody>
          <a:bodyPr/>
          <a:lstStyle/>
          <a:p>
            <a:r>
              <a:rPr lang="zh-TW" altLang="en-US" dirty="0"/>
              <a:t>編碼器</a:t>
            </a:r>
            <a:r>
              <a:rPr lang="en-US" altLang="zh-TW" dirty="0"/>
              <a:t>Later</a:t>
            </a:r>
            <a:r>
              <a:rPr lang="zh-TW" altLang="en-US" dirty="0"/>
              <a:t>設置</a:t>
            </a:r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C5390EA6-B1CA-4300-BCAC-626069F3EA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35399" y="109057"/>
            <a:ext cx="5975730" cy="6675114"/>
          </a:xfr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CC11F6E-B186-4F86-BD2C-29065700F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AC221-8EEF-4C55-87B6-6762F90FDCAD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6746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FFE527C-C38D-40D2-BC17-EFF5E7805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95544"/>
            <a:ext cx="10058400" cy="1609344"/>
          </a:xfrm>
        </p:spPr>
        <p:txBody>
          <a:bodyPr/>
          <a:lstStyle/>
          <a:p>
            <a:r>
              <a:rPr lang="zh-TW" altLang="en-US" dirty="0"/>
              <a:t>解碼器</a:t>
            </a:r>
            <a:r>
              <a:rPr lang="en-US" altLang="zh-TW" dirty="0"/>
              <a:t>Later</a:t>
            </a:r>
            <a:r>
              <a:rPr lang="zh-TW" altLang="en-US" dirty="0"/>
              <a:t>設置</a:t>
            </a:r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D28149D1-D931-4E70-9A5A-63AB90369E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17284" y="99152"/>
            <a:ext cx="6129174" cy="6771021"/>
          </a:xfr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62D5BA9-B675-449A-AF7C-CB774C42C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AC221-8EEF-4C55-87B6-6762F90FDCAD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2943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A0EAEC-B1BA-4C7F-B5B1-926BB6975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61988"/>
            <a:ext cx="10058400" cy="1609344"/>
          </a:xfrm>
        </p:spPr>
        <p:txBody>
          <a:bodyPr/>
          <a:lstStyle/>
          <a:p>
            <a:r>
              <a:rPr lang="zh-TW" altLang="en-US" dirty="0"/>
              <a:t>開始訓練、儲存模型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2DB19A9-E911-4559-BCE4-935EA4CF5C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F04C8C4-1826-4201-81B2-B130DD13C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AC221-8EEF-4C55-87B6-6762F90FDCAD}" type="slidenum">
              <a:rPr lang="zh-TW" altLang="en-US" smtClean="0"/>
              <a:t>3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96C64D0F-4C46-47BE-AAB8-3273D956B9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373" y="1085043"/>
            <a:ext cx="7393171" cy="2072729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23AECBCE-0606-403E-908C-41184633D5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082" y="3586262"/>
            <a:ext cx="7367462" cy="918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599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685EBEC-8B62-403E-BD9F-A5A27B17D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94373"/>
            <a:ext cx="10058400" cy="1609344"/>
          </a:xfrm>
        </p:spPr>
        <p:txBody>
          <a:bodyPr/>
          <a:lstStyle/>
          <a:p>
            <a:r>
              <a:rPr lang="zh-TW" altLang="en-US" dirty="0"/>
              <a:t>輸出結果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A054859-F911-4D5D-BB62-275B30CB53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2B7BAC6-1782-46ED-8DDD-6544E95FB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AC221-8EEF-4C55-87B6-6762F90FDCAD}" type="slidenum">
              <a:rPr lang="zh-TW" altLang="en-US" smtClean="0"/>
              <a:t>4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4325AA6A-7A5F-4801-80BA-DC08CE717E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4870" y="109432"/>
            <a:ext cx="6673941" cy="663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6514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刻字型">
  <a:themeElements>
    <a:clrScheme name="木刻字型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木刻字型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木刻字型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木刻字型</Template>
  <TotalTime>76</TotalTime>
  <Words>17</Words>
  <Application>Microsoft Office PowerPoint</Application>
  <PresentationFormat>寬螢幕</PresentationFormat>
  <Paragraphs>8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9" baseType="lpstr">
      <vt:lpstr>Calibri</vt:lpstr>
      <vt:lpstr>Rockwell</vt:lpstr>
      <vt:lpstr>Rockwell Condensed</vt:lpstr>
      <vt:lpstr>Wingdings</vt:lpstr>
      <vt:lpstr>木刻字型</vt:lpstr>
      <vt:lpstr>編碼器Later設置</vt:lpstr>
      <vt:lpstr>解碼器Later設置</vt:lpstr>
      <vt:lpstr>開始訓練、儲存模型</vt:lpstr>
      <vt:lpstr>輸出結果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課程:人工智慧  作業一:基因演算法解n-queue問題</dc:title>
  <dc:creator>kerry</dc:creator>
  <cp:lastModifiedBy>育祥 張</cp:lastModifiedBy>
  <cp:revision>30</cp:revision>
  <dcterms:created xsi:type="dcterms:W3CDTF">2021-11-15T07:41:25Z</dcterms:created>
  <dcterms:modified xsi:type="dcterms:W3CDTF">2024-01-13T13:00:44Z</dcterms:modified>
</cp:coreProperties>
</file>