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CAF8F57-E1B2-4540-B716-B94B331B70DD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D4918-0C8E-4568-8117-B2BFCD4B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53143"/>
            <a:ext cx="10058400" cy="5519057"/>
          </a:xfrm>
        </p:spPr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先將原先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MNIST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資料庫訓練後，並儲存為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.h5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檔案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r>
              <a:rPr lang="zh-TW" altLang="en-US" dirty="0"/>
              <a:t>再來將手寫照片導入轉成灰階，並導入儲存模型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將照片改為模型能辨識資料型態，並輸出結果</a:t>
            </a:r>
            <a:endParaRPr lang="en-US" altLang="zh-TW" dirty="0"/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8DC8D-D2B6-4BFF-84CF-AEEA1CB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5E8554-CB9D-4E40-A684-D7E58B6A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20" y="1011759"/>
            <a:ext cx="5404145" cy="512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73785F-8ED5-49AA-8461-F9715447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20" y="1884179"/>
            <a:ext cx="7500682" cy="1158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D819516-994D-4252-80E4-0BE63AF2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20" y="3638754"/>
            <a:ext cx="6578454" cy="26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123C5-B33F-445C-A97F-78264958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4603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以學號手寫的辨識結果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CEDA81-45C7-4C59-9F4B-B690C4C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C0F3093-6307-44E9-9E74-16A928E5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529158"/>
            <a:ext cx="9427832" cy="64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BBFEA-64DD-46AA-8DFF-61E8557E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EF81FC-DC71-4EA8-B1DD-BF6207F47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68326"/>
            <a:ext cx="10216407" cy="678967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7D571-1D33-406C-A637-EEEDF4AA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A480-A16F-40B8-9851-B70D2BC8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EBD48C-10D4-41C9-9C7B-D211DEFB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" y="68326"/>
            <a:ext cx="10152868" cy="678967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CFDAB1-F0A6-4D02-B635-D844487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6F75A-2FA7-43A3-A787-D1351399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629364-13DA-43AA-9571-C76EA9D0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1" y="0"/>
            <a:ext cx="10206434" cy="689405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585610-70F6-4B9A-8D33-58ED1B25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1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D3E7B-C894-4E7F-BBAA-227668A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E83F8C-40EA-4178-80DB-32BF7FC4E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2" y="114234"/>
            <a:ext cx="9939835" cy="66295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050C1C-77A4-46D9-A235-D1E8313B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18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49</TotalTime>
  <Words>53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Rockwell</vt:lpstr>
      <vt:lpstr>Rockwell Condensed</vt:lpstr>
      <vt:lpstr>Wingdings</vt:lpstr>
      <vt:lpstr>木刻字型</vt:lpstr>
      <vt:lpstr>PowerPoint 簡報</vt:lpstr>
      <vt:lpstr>以學號手寫的辨識結果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24</cp:revision>
  <dcterms:created xsi:type="dcterms:W3CDTF">2021-11-15T07:41:25Z</dcterms:created>
  <dcterms:modified xsi:type="dcterms:W3CDTF">2024-01-13T12:56:19Z</dcterms:modified>
</cp:coreProperties>
</file>