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CAF8F57-E1B2-4540-B716-B94B331B70DD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5BA9-F348-45D6-9BA9-165C0FB12956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78D3-000C-4177-B077-FE635C3BC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290-4D89-42EF-8D49-3747B2764AC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E2F-A00E-4EAA-8D8C-7035758686A4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D9F0-98FB-4FEB-A9F5-D57531B2B8C6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3480-FCB6-40CD-8CF3-89A65CD69891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9542D0-B34A-4B3D-A067-69E3E79B49C9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119-BFC7-48B8-9910-319143AFC3E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93A6-9940-4B7A-A70A-29C91AC4587D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6A5-98F7-40C4-BB6F-1E9AA7DED90B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DE84-96C2-458F-87A9-3FB2C22BCC57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FCD-5E0D-41F0-9796-0C391AA8F82A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48C-507C-4BA1-97C0-47D1557F5B7B}" type="datetime1">
              <a:rPr lang="zh-TW" altLang="en-US" smtClean="0"/>
              <a:t>2024/1/13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6BB35A-F5C1-436D-B92C-7312AC5E09CC}" type="datetime1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EAC221-8EEF-4C55-87B6-6762F90FD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D4918-0C8E-4568-8117-B2BFCD4B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53143"/>
            <a:ext cx="10058400" cy="5519057"/>
          </a:xfrm>
        </p:spPr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亂數產生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10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個二維平面上的點</a:t>
            </a:r>
            <a:endParaRPr lang="en-US" altLang="zh-TW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r>
              <a:rPr lang="zh-TW" altLang="en-US" dirty="0"/>
              <a:t>分別輸出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distances, indices, sparse graph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8DC8D-D2B6-4BFF-84CF-AEEA1CB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55AE36-440D-4F21-A621-E5954888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94" y="1223756"/>
            <a:ext cx="5611008" cy="438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EF92D1-C5A1-4ACD-BAFE-8BE5FCA0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20" y="2622392"/>
            <a:ext cx="560148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123C5-B33F-445C-A97F-78264958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9" y="1512243"/>
            <a:ext cx="10058400" cy="1609344"/>
          </a:xfrm>
        </p:spPr>
        <p:txBody>
          <a:bodyPr/>
          <a:lstStyle/>
          <a:p>
            <a:r>
              <a:rPr lang="zh-TW" altLang="en-US" dirty="0"/>
              <a:t>隨機產生亂數</a:t>
            </a:r>
            <a:br>
              <a:rPr lang="en-US" altLang="zh-TW" dirty="0"/>
            </a:br>
            <a:r>
              <a:rPr lang="zh-TW" altLang="en-US" dirty="0"/>
              <a:t>兩次之結果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064116-C271-4D47-A2D5-28E6C7EF6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39" y="41813"/>
            <a:ext cx="2914962" cy="677437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CEDA81-45C7-4C59-9F4B-B690C4C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221-8EEF-4C55-87B6-6762F90FDCA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C7E631-00F2-4225-854C-3DFD8C00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68" y="204278"/>
            <a:ext cx="2804160" cy="66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43</TotalTime>
  <Words>28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Courier New</vt:lpstr>
      <vt:lpstr>Rockwell</vt:lpstr>
      <vt:lpstr>Rockwell Condensed</vt:lpstr>
      <vt:lpstr>Wingdings</vt:lpstr>
      <vt:lpstr>木刻字型</vt:lpstr>
      <vt:lpstr>PowerPoint 簡報</vt:lpstr>
      <vt:lpstr>隨機產生亂數 兩次之結果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課程:人工智慧  作業一:基因演算法解n-queue問題</dc:title>
  <dc:creator>kerry</dc:creator>
  <cp:lastModifiedBy>育祥 張</cp:lastModifiedBy>
  <cp:revision>23</cp:revision>
  <dcterms:created xsi:type="dcterms:W3CDTF">2021-11-15T07:41:25Z</dcterms:created>
  <dcterms:modified xsi:type="dcterms:W3CDTF">2024-01-13T13:00:11Z</dcterms:modified>
</cp:coreProperties>
</file>