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D998B-7556-416F-AA2D-44E7A88715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8C14850-D6B7-4937-BB70-84D2635B4B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Rescale</a:t>
          </a:r>
        </a:p>
      </dgm:t>
    </dgm:pt>
    <dgm:pt modelId="{9C9FFF8D-6328-4CC5-9487-F243FF97D885}" type="parTrans" cxnId="{81697307-5780-4A1D-8851-4E091CE03CDA}">
      <dgm:prSet/>
      <dgm:spPr/>
      <dgm:t>
        <a:bodyPr/>
        <a:lstStyle/>
        <a:p>
          <a:endParaRPr lang="en-US"/>
        </a:p>
      </dgm:t>
    </dgm:pt>
    <dgm:pt modelId="{355598DA-7997-4EBF-B0E1-D82AA90F54A2}" type="sibTrans" cxnId="{81697307-5780-4A1D-8851-4E091CE03CDA}">
      <dgm:prSet/>
      <dgm:spPr/>
      <dgm:t>
        <a:bodyPr/>
        <a:lstStyle/>
        <a:p>
          <a:endParaRPr lang="en-US"/>
        </a:p>
      </dgm:t>
    </dgm:pt>
    <dgm:pt modelId="{C45EE4D2-FC02-4319-A29E-4B4AD2FE66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Zoom</a:t>
          </a:r>
        </a:p>
      </dgm:t>
    </dgm:pt>
    <dgm:pt modelId="{5C75DE28-7453-48CB-8293-44C444B15E4D}" type="parTrans" cxnId="{ECBF363D-43D0-4DEB-94E4-54650A6C6125}">
      <dgm:prSet/>
      <dgm:spPr/>
      <dgm:t>
        <a:bodyPr/>
        <a:lstStyle/>
        <a:p>
          <a:endParaRPr lang="en-US"/>
        </a:p>
      </dgm:t>
    </dgm:pt>
    <dgm:pt modelId="{24771DC2-C37F-483D-947A-BAF88794C602}" type="sibTrans" cxnId="{ECBF363D-43D0-4DEB-94E4-54650A6C6125}">
      <dgm:prSet/>
      <dgm:spPr/>
      <dgm:t>
        <a:bodyPr/>
        <a:lstStyle/>
        <a:p>
          <a:endParaRPr lang="en-US"/>
        </a:p>
      </dgm:t>
    </dgm:pt>
    <dgm:pt modelId="{4E5359C0-4370-4EF5-B2FF-C501A848B7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Shear</a:t>
          </a:r>
        </a:p>
      </dgm:t>
    </dgm:pt>
    <dgm:pt modelId="{CBF53B5E-3BC1-4E60-931E-B87FEECED1F7}" type="parTrans" cxnId="{B3721CAE-E01D-4555-85EF-E57C2A34FE85}">
      <dgm:prSet/>
      <dgm:spPr/>
      <dgm:t>
        <a:bodyPr/>
        <a:lstStyle/>
        <a:p>
          <a:endParaRPr lang="en-US"/>
        </a:p>
      </dgm:t>
    </dgm:pt>
    <dgm:pt modelId="{31933B6A-2474-4956-92DA-7B8C1EF70D1B}" type="sibTrans" cxnId="{B3721CAE-E01D-4555-85EF-E57C2A34FE85}">
      <dgm:prSet/>
      <dgm:spPr/>
      <dgm:t>
        <a:bodyPr/>
        <a:lstStyle/>
        <a:p>
          <a:endParaRPr lang="en-US"/>
        </a:p>
      </dgm:t>
    </dgm:pt>
    <dgm:pt modelId="{01006D54-7E7B-4FA4-A8F8-97F66C2FCA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/>
            <a:t>Rotation</a:t>
          </a:r>
          <a:endParaRPr lang="en-US" dirty="0"/>
        </a:p>
      </dgm:t>
    </dgm:pt>
    <dgm:pt modelId="{D9FDC404-BAB6-418E-BFCE-D559D78BB7F4}" type="parTrans" cxnId="{A9F4C2E7-5750-4865-BC82-D90A89F9C492}">
      <dgm:prSet/>
      <dgm:spPr/>
      <dgm:t>
        <a:bodyPr/>
        <a:lstStyle/>
        <a:p>
          <a:endParaRPr lang="en-US"/>
        </a:p>
      </dgm:t>
    </dgm:pt>
    <dgm:pt modelId="{6B730531-8FA2-4FE2-BBB8-0893A53A3787}" type="sibTrans" cxnId="{A9F4C2E7-5750-4865-BC82-D90A89F9C492}">
      <dgm:prSet/>
      <dgm:spPr/>
      <dgm:t>
        <a:bodyPr/>
        <a:lstStyle/>
        <a:p>
          <a:endParaRPr lang="en-US"/>
        </a:p>
      </dgm:t>
    </dgm:pt>
    <dgm:pt modelId="{633F2093-CE50-4639-BFCD-4511BA0FFB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Brightness Adjustment</a:t>
          </a:r>
          <a:endParaRPr lang="en-US" dirty="0"/>
        </a:p>
      </dgm:t>
    </dgm:pt>
    <dgm:pt modelId="{458379C1-6B87-4FF8-82EE-9B5CFC964436}" type="parTrans" cxnId="{AD772166-E405-4D70-BF17-155F7353A20C}">
      <dgm:prSet/>
      <dgm:spPr/>
      <dgm:t>
        <a:bodyPr/>
        <a:lstStyle/>
        <a:p>
          <a:endParaRPr lang="en-US"/>
        </a:p>
      </dgm:t>
    </dgm:pt>
    <dgm:pt modelId="{EFD32995-E3A1-4486-997E-B4F02B3E3643}" type="sibTrans" cxnId="{AD772166-E405-4D70-BF17-155F7353A20C}">
      <dgm:prSet/>
      <dgm:spPr/>
      <dgm:t>
        <a:bodyPr/>
        <a:lstStyle/>
        <a:p>
          <a:endParaRPr lang="en-US"/>
        </a:p>
      </dgm:t>
    </dgm:pt>
    <dgm:pt modelId="{6F116B95-8576-4335-95D9-A5E749A6146C}" type="pres">
      <dgm:prSet presAssocID="{86FD998B-7556-416F-AA2D-44E7A88715BC}" presName="root" presStyleCnt="0">
        <dgm:presLayoutVars>
          <dgm:dir/>
          <dgm:resizeHandles val="exact"/>
        </dgm:presLayoutVars>
      </dgm:prSet>
      <dgm:spPr/>
    </dgm:pt>
    <dgm:pt modelId="{5FD9200D-3BA7-467A-B9DC-373488422B62}" type="pres">
      <dgm:prSet presAssocID="{98C14850-D6B7-4937-BB70-84D2635B4BC8}" presName="compNode" presStyleCnt="0"/>
      <dgm:spPr/>
    </dgm:pt>
    <dgm:pt modelId="{8B5F80E7-4AC1-4E4E-A5E4-82BE665FC9B4}" type="pres">
      <dgm:prSet presAssocID="{98C14850-D6B7-4937-BB70-84D2635B4BC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A9DB3EE-9429-4B17-8A6B-F1929228B258}" type="pres">
      <dgm:prSet presAssocID="{98C14850-D6B7-4937-BB70-84D2635B4B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8210F0B-0336-4382-A1B3-C892444CE59A}" type="pres">
      <dgm:prSet presAssocID="{98C14850-D6B7-4937-BB70-84D2635B4BC8}" presName="spaceRect" presStyleCnt="0"/>
      <dgm:spPr/>
    </dgm:pt>
    <dgm:pt modelId="{B2FB6D21-4D75-47C5-9C8B-694191323E57}" type="pres">
      <dgm:prSet presAssocID="{98C14850-D6B7-4937-BB70-84D2635B4BC8}" presName="textRect" presStyleLbl="revTx" presStyleIdx="0" presStyleCnt="5">
        <dgm:presLayoutVars>
          <dgm:chMax val="1"/>
          <dgm:chPref val="1"/>
        </dgm:presLayoutVars>
      </dgm:prSet>
      <dgm:spPr/>
    </dgm:pt>
    <dgm:pt modelId="{9889E97F-F0F8-425A-918A-2C5804C7F27C}" type="pres">
      <dgm:prSet presAssocID="{355598DA-7997-4EBF-B0E1-D82AA90F54A2}" presName="sibTrans" presStyleCnt="0"/>
      <dgm:spPr/>
    </dgm:pt>
    <dgm:pt modelId="{6ED29B98-A9E0-4D62-9D20-1639DF3284CA}" type="pres">
      <dgm:prSet presAssocID="{C45EE4D2-FC02-4319-A29E-4B4AD2FE66F1}" presName="compNode" presStyleCnt="0"/>
      <dgm:spPr/>
    </dgm:pt>
    <dgm:pt modelId="{6CBEC9C4-039D-4E01-BAD9-4192596A3893}" type="pres">
      <dgm:prSet presAssocID="{C45EE4D2-FC02-4319-A29E-4B4AD2FE66F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3293B88-93FD-4697-83FD-F9E50FAEA2A8}" type="pres">
      <dgm:prSet presAssocID="{C45EE4D2-FC02-4319-A29E-4B4AD2FE66F1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6ECD62C8-AD88-4ED1-8504-093C0253B68E}" type="pres">
      <dgm:prSet presAssocID="{C45EE4D2-FC02-4319-A29E-4B4AD2FE66F1}" presName="spaceRect" presStyleCnt="0"/>
      <dgm:spPr/>
    </dgm:pt>
    <dgm:pt modelId="{75280987-0578-4EB7-9759-5573EC91A590}" type="pres">
      <dgm:prSet presAssocID="{C45EE4D2-FC02-4319-A29E-4B4AD2FE66F1}" presName="textRect" presStyleLbl="revTx" presStyleIdx="1" presStyleCnt="5">
        <dgm:presLayoutVars>
          <dgm:chMax val="1"/>
          <dgm:chPref val="1"/>
        </dgm:presLayoutVars>
      </dgm:prSet>
      <dgm:spPr/>
    </dgm:pt>
    <dgm:pt modelId="{60EE2181-34BE-4EDE-AB91-4B97D83FB826}" type="pres">
      <dgm:prSet presAssocID="{24771DC2-C37F-483D-947A-BAF88794C602}" presName="sibTrans" presStyleCnt="0"/>
      <dgm:spPr/>
    </dgm:pt>
    <dgm:pt modelId="{37CC78C3-3B13-42E8-9EC5-F46C43F6AD07}" type="pres">
      <dgm:prSet presAssocID="{4E5359C0-4370-4EF5-B2FF-C501A848B79C}" presName="compNode" presStyleCnt="0"/>
      <dgm:spPr/>
    </dgm:pt>
    <dgm:pt modelId="{2C760A8D-E1D3-4495-8B6A-C6B02E6D0FEB}" type="pres">
      <dgm:prSet presAssocID="{4E5359C0-4370-4EF5-B2FF-C501A848B79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4DE94E7-2A93-4151-AA4A-35508833735A}" type="pres">
      <dgm:prSet presAssocID="{4E5359C0-4370-4EF5-B2FF-C501A848B79C}" presName="iconRect" presStyleLbl="node1" presStyleIdx="2" presStyleCnt="5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AC7859FC-36DD-49C6-B893-F992869F45AB}" type="pres">
      <dgm:prSet presAssocID="{4E5359C0-4370-4EF5-B2FF-C501A848B79C}" presName="spaceRect" presStyleCnt="0"/>
      <dgm:spPr/>
    </dgm:pt>
    <dgm:pt modelId="{88466BBC-0F99-44FE-95E7-2E9AB6C2EEA0}" type="pres">
      <dgm:prSet presAssocID="{4E5359C0-4370-4EF5-B2FF-C501A848B79C}" presName="textRect" presStyleLbl="revTx" presStyleIdx="2" presStyleCnt="5">
        <dgm:presLayoutVars>
          <dgm:chMax val="1"/>
          <dgm:chPref val="1"/>
        </dgm:presLayoutVars>
      </dgm:prSet>
      <dgm:spPr/>
    </dgm:pt>
    <dgm:pt modelId="{7277B43C-DA48-4513-985F-29429172D2EC}" type="pres">
      <dgm:prSet presAssocID="{31933B6A-2474-4956-92DA-7B8C1EF70D1B}" presName="sibTrans" presStyleCnt="0"/>
      <dgm:spPr/>
    </dgm:pt>
    <dgm:pt modelId="{6568A4A8-9022-40D9-A397-2A6E751FB772}" type="pres">
      <dgm:prSet presAssocID="{01006D54-7E7B-4FA4-A8F8-97F66C2FCA85}" presName="compNode" presStyleCnt="0"/>
      <dgm:spPr/>
    </dgm:pt>
    <dgm:pt modelId="{9F917D9D-5511-45B0-B72B-316683075C9C}" type="pres">
      <dgm:prSet presAssocID="{01006D54-7E7B-4FA4-A8F8-97F66C2FCA8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1FD6B90-C36A-4BBC-9223-52C1E9343130}" type="pres">
      <dgm:prSet presAssocID="{01006D54-7E7B-4FA4-A8F8-97F66C2FCA85}" presName="iconRect" presStyleLbl="node1" presStyleIdx="3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F50B16C-A50A-4436-9227-E6670A02BAD1}" type="pres">
      <dgm:prSet presAssocID="{01006D54-7E7B-4FA4-A8F8-97F66C2FCA85}" presName="spaceRect" presStyleCnt="0"/>
      <dgm:spPr/>
    </dgm:pt>
    <dgm:pt modelId="{373797B3-3479-4ABA-A163-B93C1576395D}" type="pres">
      <dgm:prSet presAssocID="{01006D54-7E7B-4FA4-A8F8-97F66C2FCA85}" presName="textRect" presStyleLbl="revTx" presStyleIdx="3" presStyleCnt="5">
        <dgm:presLayoutVars>
          <dgm:chMax val="1"/>
          <dgm:chPref val="1"/>
        </dgm:presLayoutVars>
      </dgm:prSet>
      <dgm:spPr/>
    </dgm:pt>
    <dgm:pt modelId="{CEAFC030-A978-4033-BE8F-B1A8DECD0C21}" type="pres">
      <dgm:prSet presAssocID="{6B730531-8FA2-4FE2-BBB8-0893A53A3787}" presName="sibTrans" presStyleCnt="0"/>
      <dgm:spPr/>
    </dgm:pt>
    <dgm:pt modelId="{8BC76A73-724C-492A-B50E-FE0718F574CD}" type="pres">
      <dgm:prSet presAssocID="{633F2093-CE50-4639-BFCD-4511BA0FFB93}" presName="compNode" presStyleCnt="0"/>
      <dgm:spPr/>
    </dgm:pt>
    <dgm:pt modelId="{FB8966E9-AA79-4C45-8B27-A28AFEC34BE6}" type="pres">
      <dgm:prSet presAssocID="{633F2093-CE50-4639-BFCD-4511BA0FFB9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9B4ECE-375F-46A3-8A86-968CDCDF398A}" type="pres">
      <dgm:prSet presAssocID="{633F2093-CE50-4639-BFCD-4511BA0FFB93}" presName="iconRect" presStyleLbl="node1" presStyleIdx="4" presStyleCnt="5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9BB5041-5BEC-44D0-8087-A03BE1A0338A}" type="pres">
      <dgm:prSet presAssocID="{633F2093-CE50-4639-BFCD-4511BA0FFB93}" presName="spaceRect" presStyleCnt="0"/>
      <dgm:spPr/>
    </dgm:pt>
    <dgm:pt modelId="{66A8F921-BA4A-48DF-BD1E-D20D0400256A}" type="pres">
      <dgm:prSet presAssocID="{633F2093-CE50-4639-BFCD-4511BA0FFB9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697307-5780-4A1D-8851-4E091CE03CDA}" srcId="{86FD998B-7556-416F-AA2D-44E7A88715BC}" destId="{98C14850-D6B7-4937-BB70-84D2635B4BC8}" srcOrd="0" destOrd="0" parTransId="{9C9FFF8D-6328-4CC5-9487-F243FF97D885}" sibTransId="{355598DA-7997-4EBF-B0E1-D82AA90F54A2}"/>
    <dgm:cxn modelId="{E492C229-2F7D-4E34-BF17-C6B0DF2CAFA8}" type="presOf" srcId="{633F2093-CE50-4639-BFCD-4511BA0FFB93}" destId="{66A8F921-BA4A-48DF-BD1E-D20D0400256A}" srcOrd="0" destOrd="0" presId="urn:microsoft.com/office/officeart/2018/5/layout/IconLeafLabelList"/>
    <dgm:cxn modelId="{ECBF363D-43D0-4DEB-94E4-54650A6C6125}" srcId="{86FD998B-7556-416F-AA2D-44E7A88715BC}" destId="{C45EE4D2-FC02-4319-A29E-4B4AD2FE66F1}" srcOrd="1" destOrd="0" parTransId="{5C75DE28-7453-48CB-8293-44C444B15E4D}" sibTransId="{24771DC2-C37F-483D-947A-BAF88794C602}"/>
    <dgm:cxn modelId="{AD772166-E405-4D70-BF17-155F7353A20C}" srcId="{86FD998B-7556-416F-AA2D-44E7A88715BC}" destId="{633F2093-CE50-4639-BFCD-4511BA0FFB93}" srcOrd="4" destOrd="0" parTransId="{458379C1-6B87-4FF8-82EE-9B5CFC964436}" sibTransId="{EFD32995-E3A1-4486-997E-B4F02B3E3643}"/>
    <dgm:cxn modelId="{6F508F7E-1A3F-4A44-B62A-F4B816023A1F}" type="presOf" srcId="{01006D54-7E7B-4FA4-A8F8-97F66C2FCA85}" destId="{373797B3-3479-4ABA-A163-B93C1576395D}" srcOrd="0" destOrd="0" presId="urn:microsoft.com/office/officeart/2018/5/layout/IconLeafLabelList"/>
    <dgm:cxn modelId="{C946719A-2BB4-4343-A0AF-BB15D1326024}" type="presOf" srcId="{4E5359C0-4370-4EF5-B2FF-C501A848B79C}" destId="{88466BBC-0F99-44FE-95E7-2E9AB6C2EEA0}" srcOrd="0" destOrd="0" presId="urn:microsoft.com/office/officeart/2018/5/layout/IconLeafLabelList"/>
    <dgm:cxn modelId="{B3721CAE-E01D-4555-85EF-E57C2A34FE85}" srcId="{86FD998B-7556-416F-AA2D-44E7A88715BC}" destId="{4E5359C0-4370-4EF5-B2FF-C501A848B79C}" srcOrd="2" destOrd="0" parTransId="{CBF53B5E-3BC1-4E60-931E-B87FEECED1F7}" sibTransId="{31933B6A-2474-4956-92DA-7B8C1EF70D1B}"/>
    <dgm:cxn modelId="{9A4C5DCF-C4AC-49FC-A35B-BFE80D1C36B3}" type="presOf" srcId="{98C14850-D6B7-4937-BB70-84D2635B4BC8}" destId="{B2FB6D21-4D75-47C5-9C8B-694191323E57}" srcOrd="0" destOrd="0" presId="urn:microsoft.com/office/officeart/2018/5/layout/IconLeafLabelList"/>
    <dgm:cxn modelId="{A9F4C2E7-5750-4865-BC82-D90A89F9C492}" srcId="{86FD998B-7556-416F-AA2D-44E7A88715BC}" destId="{01006D54-7E7B-4FA4-A8F8-97F66C2FCA85}" srcOrd="3" destOrd="0" parTransId="{D9FDC404-BAB6-418E-BFCE-D559D78BB7F4}" sibTransId="{6B730531-8FA2-4FE2-BBB8-0893A53A3787}"/>
    <dgm:cxn modelId="{B6DC60EB-E678-465F-A284-677C313522E1}" type="presOf" srcId="{C45EE4D2-FC02-4319-A29E-4B4AD2FE66F1}" destId="{75280987-0578-4EB7-9759-5573EC91A590}" srcOrd="0" destOrd="0" presId="urn:microsoft.com/office/officeart/2018/5/layout/IconLeafLabelList"/>
    <dgm:cxn modelId="{6EA0B0F1-52A8-4210-8FE0-1776E386659B}" type="presOf" srcId="{86FD998B-7556-416F-AA2D-44E7A88715BC}" destId="{6F116B95-8576-4335-95D9-A5E749A6146C}" srcOrd="0" destOrd="0" presId="urn:microsoft.com/office/officeart/2018/5/layout/IconLeafLabelList"/>
    <dgm:cxn modelId="{46B24AF8-66A9-472F-B2F4-C786A5BAD2A7}" type="presParOf" srcId="{6F116B95-8576-4335-95D9-A5E749A6146C}" destId="{5FD9200D-3BA7-467A-B9DC-373488422B62}" srcOrd="0" destOrd="0" presId="urn:microsoft.com/office/officeart/2018/5/layout/IconLeafLabelList"/>
    <dgm:cxn modelId="{D9ABC39E-6BE0-49F6-B730-DF122D192820}" type="presParOf" srcId="{5FD9200D-3BA7-467A-B9DC-373488422B62}" destId="{8B5F80E7-4AC1-4E4E-A5E4-82BE665FC9B4}" srcOrd="0" destOrd="0" presId="urn:microsoft.com/office/officeart/2018/5/layout/IconLeafLabelList"/>
    <dgm:cxn modelId="{5DBFCA50-02C1-4116-AC5A-F64ACAFB0A19}" type="presParOf" srcId="{5FD9200D-3BA7-467A-B9DC-373488422B62}" destId="{FA9DB3EE-9429-4B17-8A6B-F1929228B258}" srcOrd="1" destOrd="0" presId="urn:microsoft.com/office/officeart/2018/5/layout/IconLeafLabelList"/>
    <dgm:cxn modelId="{3FA406A5-39C1-417F-AD34-8CC6AA49DEB0}" type="presParOf" srcId="{5FD9200D-3BA7-467A-B9DC-373488422B62}" destId="{98210F0B-0336-4382-A1B3-C892444CE59A}" srcOrd="2" destOrd="0" presId="urn:microsoft.com/office/officeart/2018/5/layout/IconLeafLabelList"/>
    <dgm:cxn modelId="{2B4DE8AE-00C1-4454-AB44-BD3621C4FF4A}" type="presParOf" srcId="{5FD9200D-3BA7-467A-B9DC-373488422B62}" destId="{B2FB6D21-4D75-47C5-9C8B-694191323E57}" srcOrd="3" destOrd="0" presId="urn:microsoft.com/office/officeart/2018/5/layout/IconLeafLabelList"/>
    <dgm:cxn modelId="{6FD08296-B9A7-4AC4-A9D1-42BBDF9B1DF4}" type="presParOf" srcId="{6F116B95-8576-4335-95D9-A5E749A6146C}" destId="{9889E97F-F0F8-425A-918A-2C5804C7F27C}" srcOrd="1" destOrd="0" presId="urn:microsoft.com/office/officeart/2018/5/layout/IconLeafLabelList"/>
    <dgm:cxn modelId="{A94DB669-C74C-4AF7-9493-AA1721BA8193}" type="presParOf" srcId="{6F116B95-8576-4335-95D9-A5E749A6146C}" destId="{6ED29B98-A9E0-4D62-9D20-1639DF3284CA}" srcOrd="2" destOrd="0" presId="urn:microsoft.com/office/officeart/2018/5/layout/IconLeafLabelList"/>
    <dgm:cxn modelId="{C7BD1D23-A664-43C3-A78F-0D92D2081B7C}" type="presParOf" srcId="{6ED29B98-A9E0-4D62-9D20-1639DF3284CA}" destId="{6CBEC9C4-039D-4E01-BAD9-4192596A3893}" srcOrd="0" destOrd="0" presId="urn:microsoft.com/office/officeart/2018/5/layout/IconLeafLabelList"/>
    <dgm:cxn modelId="{D0C7AD5E-8838-4051-9631-B7B71A72D4CC}" type="presParOf" srcId="{6ED29B98-A9E0-4D62-9D20-1639DF3284CA}" destId="{93293B88-93FD-4697-83FD-F9E50FAEA2A8}" srcOrd="1" destOrd="0" presId="urn:microsoft.com/office/officeart/2018/5/layout/IconLeafLabelList"/>
    <dgm:cxn modelId="{6E4ED976-C3B6-486E-8950-5261076589B0}" type="presParOf" srcId="{6ED29B98-A9E0-4D62-9D20-1639DF3284CA}" destId="{6ECD62C8-AD88-4ED1-8504-093C0253B68E}" srcOrd="2" destOrd="0" presId="urn:microsoft.com/office/officeart/2018/5/layout/IconLeafLabelList"/>
    <dgm:cxn modelId="{9063C6BB-9684-4F74-8F44-61E093786CB9}" type="presParOf" srcId="{6ED29B98-A9E0-4D62-9D20-1639DF3284CA}" destId="{75280987-0578-4EB7-9759-5573EC91A590}" srcOrd="3" destOrd="0" presId="urn:microsoft.com/office/officeart/2018/5/layout/IconLeafLabelList"/>
    <dgm:cxn modelId="{C882E50C-833A-42D9-8061-62693AFF704F}" type="presParOf" srcId="{6F116B95-8576-4335-95D9-A5E749A6146C}" destId="{60EE2181-34BE-4EDE-AB91-4B97D83FB826}" srcOrd="3" destOrd="0" presId="urn:microsoft.com/office/officeart/2018/5/layout/IconLeafLabelList"/>
    <dgm:cxn modelId="{7CF6724A-DE1C-4EF8-9DC7-C03628AF4D90}" type="presParOf" srcId="{6F116B95-8576-4335-95D9-A5E749A6146C}" destId="{37CC78C3-3B13-42E8-9EC5-F46C43F6AD07}" srcOrd="4" destOrd="0" presId="urn:microsoft.com/office/officeart/2018/5/layout/IconLeafLabelList"/>
    <dgm:cxn modelId="{7FDF17B3-A978-460D-B375-AC4BD42D2B2D}" type="presParOf" srcId="{37CC78C3-3B13-42E8-9EC5-F46C43F6AD07}" destId="{2C760A8D-E1D3-4495-8B6A-C6B02E6D0FEB}" srcOrd="0" destOrd="0" presId="urn:microsoft.com/office/officeart/2018/5/layout/IconLeafLabelList"/>
    <dgm:cxn modelId="{4121DCF8-47BE-4953-B5EA-E56CC256342A}" type="presParOf" srcId="{37CC78C3-3B13-42E8-9EC5-F46C43F6AD07}" destId="{F4DE94E7-2A93-4151-AA4A-35508833735A}" srcOrd="1" destOrd="0" presId="urn:microsoft.com/office/officeart/2018/5/layout/IconLeafLabelList"/>
    <dgm:cxn modelId="{CD75168E-440C-4F66-8BBC-404F91E15C6E}" type="presParOf" srcId="{37CC78C3-3B13-42E8-9EC5-F46C43F6AD07}" destId="{AC7859FC-36DD-49C6-B893-F992869F45AB}" srcOrd="2" destOrd="0" presId="urn:microsoft.com/office/officeart/2018/5/layout/IconLeafLabelList"/>
    <dgm:cxn modelId="{336338C4-5E4E-47B9-A405-E36259EB7248}" type="presParOf" srcId="{37CC78C3-3B13-42E8-9EC5-F46C43F6AD07}" destId="{88466BBC-0F99-44FE-95E7-2E9AB6C2EEA0}" srcOrd="3" destOrd="0" presId="urn:microsoft.com/office/officeart/2018/5/layout/IconLeafLabelList"/>
    <dgm:cxn modelId="{40E02716-3A60-4484-84C0-D677E95AA4AD}" type="presParOf" srcId="{6F116B95-8576-4335-95D9-A5E749A6146C}" destId="{7277B43C-DA48-4513-985F-29429172D2EC}" srcOrd="5" destOrd="0" presId="urn:microsoft.com/office/officeart/2018/5/layout/IconLeafLabelList"/>
    <dgm:cxn modelId="{5AD40142-5A7F-4920-BC76-04679F2D3958}" type="presParOf" srcId="{6F116B95-8576-4335-95D9-A5E749A6146C}" destId="{6568A4A8-9022-40D9-A397-2A6E751FB772}" srcOrd="6" destOrd="0" presId="urn:microsoft.com/office/officeart/2018/5/layout/IconLeafLabelList"/>
    <dgm:cxn modelId="{06737D4D-B9C1-467A-ABA4-38300014EC9D}" type="presParOf" srcId="{6568A4A8-9022-40D9-A397-2A6E751FB772}" destId="{9F917D9D-5511-45B0-B72B-316683075C9C}" srcOrd="0" destOrd="0" presId="urn:microsoft.com/office/officeart/2018/5/layout/IconLeafLabelList"/>
    <dgm:cxn modelId="{51FBECB8-4C43-450C-AF9E-CA0BDAC2FEFA}" type="presParOf" srcId="{6568A4A8-9022-40D9-A397-2A6E751FB772}" destId="{C1FD6B90-C36A-4BBC-9223-52C1E9343130}" srcOrd="1" destOrd="0" presId="urn:microsoft.com/office/officeart/2018/5/layout/IconLeafLabelList"/>
    <dgm:cxn modelId="{A8BAAC8C-243D-4C84-AF05-26B035537E83}" type="presParOf" srcId="{6568A4A8-9022-40D9-A397-2A6E751FB772}" destId="{1F50B16C-A50A-4436-9227-E6670A02BAD1}" srcOrd="2" destOrd="0" presId="urn:microsoft.com/office/officeart/2018/5/layout/IconLeafLabelList"/>
    <dgm:cxn modelId="{5AE5FCF0-904E-4416-8F64-D765B6495703}" type="presParOf" srcId="{6568A4A8-9022-40D9-A397-2A6E751FB772}" destId="{373797B3-3479-4ABA-A163-B93C1576395D}" srcOrd="3" destOrd="0" presId="urn:microsoft.com/office/officeart/2018/5/layout/IconLeafLabelList"/>
    <dgm:cxn modelId="{12B6B50A-56B5-473A-B6E7-8B353BA97C31}" type="presParOf" srcId="{6F116B95-8576-4335-95D9-A5E749A6146C}" destId="{CEAFC030-A978-4033-BE8F-B1A8DECD0C21}" srcOrd="7" destOrd="0" presId="urn:microsoft.com/office/officeart/2018/5/layout/IconLeafLabelList"/>
    <dgm:cxn modelId="{C2EC229C-DD96-4165-8BFE-783EC9CEAD53}" type="presParOf" srcId="{6F116B95-8576-4335-95D9-A5E749A6146C}" destId="{8BC76A73-724C-492A-B50E-FE0718F574CD}" srcOrd="8" destOrd="0" presId="urn:microsoft.com/office/officeart/2018/5/layout/IconLeafLabelList"/>
    <dgm:cxn modelId="{80CE8F9B-7BAD-4CF8-B0F6-C67E40DB3EFD}" type="presParOf" srcId="{8BC76A73-724C-492A-B50E-FE0718F574CD}" destId="{FB8966E9-AA79-4C45-8B27-A28AFEC34BE6}" srcOrd="0" destOrd="0" presId="urn:microsoft.com/office/officeart/2018/5/layout/IconLeafLabelList"/>
    <dgm:cxn modelId="{22C519A1-6025-4283-884F-85D1E66AED57}" type="presParOf" srcId="{8BC76A73-724C-492A-B50E-FE0718F574CD}" destId="{1F9B4ECE-375F-46A3-8A86-968CDCDF398A}" srcOrd="1" destOrd="0" presId="urn:microsoft.com/office/officeart/2018/5/layout/IconLeafLabelList"/>
    <dgm:cxn modelId="{D02E38F1-BB76-42FC-9CF8-DC2950BA00A3}" type="presParOf" srcId="{8BC76A73-724C-492A-B50E-FE0718F574CD}" destId="{89BB5041-5BEC-44D0-8087-A03BE1A0338A}" srcOrd="2" destOrd="0" presId="urn:microsoft.com/office/officeart/2018/5/layout/IconLeafLabelList"/>
    <dgm:cxn modelId="{4152FECA-84C6-45AA-817C-FC67645B7097}" type="presParOf" srcId="{8BC76A73-724C-492A-B50E-FE0718F574CD}" destId="{66A8F921-BA4A-48DF-BD1E-D20D0400256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F80E7-4AC1-4E4E-A5E4-82BE665FC9B4}">
      <dsp:nvSpPr>
        <dsp:cNvPr id="0" name=""/>
        <dsp:cNvSpPr/>
      </dsp:nvSpPr>
      <dsp:spPr>
        <a:xfrm>
          <a:off x="478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DB3EE-9429-4B17-8A6B-F1929228B258}">
      <dsp:nvSpPr>
        <dsp:cNvPr id="0" name=""/>
        <dsp:cNvSpPr/>
      </dsp:nvSpPr>
      <dsp:spPr>
        <a:xfrm>
          <a:off x="712800" y="12114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B6D21-4D75-47C5-9C8B-694191323E57}">
      <dsp:nvSpPr>
        <dsp:cNvPr id="0" name=""/>
        <dsp:cNvSpPr/>
      </dsp:nvSpPr>
      <dsp:spPr>
        <a:xfrm>
          <a:off x="127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Rescale</a:t>
          </a:r>
        </a:p>
      </dsp:txBody>
      <dsp:txXfrm>
        <a:off x="127800" y="2417400"/>
        <a:ext cx="1800000" cy="720000"/>
      </dsp:txXfrm>
    </dsp:sp>
    <dsp:sp modelId="{6CBEC9C4-039D-4E01-BAD9-4192596A3893}">
      <dsp:nvSpPr>
        <dsp:cNvPr id="0" name=""/>
        <dsp:cNvSpPr/>
      </dsp:nvSpPr>
      <dsp:spPr>
        <a:xfrm>
          <a:off x="2593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93B88-93FD-4697-83FD-F9E50FAEA2A8}">
      <dsp:nvSpPr>
        <dsp:cNvPr id="0" name=""/>
        <dsp:cNvSpPr/>
      </dsp:nvSpPr>
      <dsp:spPr>
        <a:xfrm>
          <a:off x="2827800" y="1211399"/>
          <a:ext cx="630000" cy="63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80987-0578-4EB7-9759-5573EC91A590}">
      <dsp:nvSpPr>
        <dsp:cNvPr id="0" name=""/>
        <dsp:cNvSpPr/>
      </dsp:nvSpPr>
      <dsp:spPr>
        <a:xfrm>
          <a:off x="2242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Zoom</a:t>
          </a:r>
        </a:p>
      </dsp:txBody>
      <dsp:txXfrm>
        <a:off x="2242800" y="2417400"/>
        <a:ext cx="1800000" cy="720000"/>
      </dsp:txXfrm>
    </dsp:sp>
    <dsp:sp modelId="{2C760A8D-E1D3-4495-8B6A-C6B02E6D0FEB}">
      <dsp:nvSpPr>
        <dsp:cNvPr id="0" name=""/>
        <dsp:cNvSpPr/>
      </dsp:nvSpPr>
      <dsp:spPr>
        <a:xfrm>
          <a:off x="4708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E94E7-2A93-4151-AA4A-35508833735A}">
      <dsp:nvSpPr>
        <dsp:cNvPr id="0" name=""/>
        <dsp:cNvSpPr/>
      </dsp:nvSpPr>
      <dsp:spPr>
        <a:xfrm>
          <a:off x="4942800" y="1211399"/>
          <a:ext cx="630000" cy="630000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66BBC-0F99-44FE-95E7-2E9AB6C2EEA0}">
      <dsp:nvSpPr>
        <dsp:cNvPr id="0" name=""/>
        <dsp:cNvSpPr/>
      </dsp:nvSpPr>
      <dsp:spPr>
        <a:xfrm>
          <a:off x="4357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Shear</a:t>
          </a:r>
        </a:p>
      </dsp:txBody>
      <dsp:txXfrm>
        <a:off x="4357800" y="2417400"/>
        <a:ext cx="1800000" cy="720000"/>
      </dsp:txXfrm>
    </dsp:sp>
    <dsp:sp modelId="{9F917D9D-5511-45B0-B72B-316683075C9C}">
      <dsp:nvSpPr>
        <dsp:cNvPr id="0" name=""/>
        <dsp:cNvSpPr/>
      </dsp:nvSpPr>
      <dsp:spPr>
        <a:xfrm>
          <a:off x="6823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D6B90-C36A-4BBC-9223-52C1E9343130}">
      <dsp:nvSpPr>
        <dsp:cNvPr id="0" name=""/>
        <dsp:cNvSpPr/>
      </dsp:nvSpPr>
      <dsp:spPr>
        <a:xfrm>
          <a:off x="7057800" y="12113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797B3-3479-4ABA-A163-B93C1576395D}">
      <dsp:nvSpPr>
        <dsp:cNvPr id="0" name=""/>
        <dsp:cNvSpPr/>
      </dsp:nvSpPr>
      <dsp:spPr>
        <a:xfrm>
          <a:off x="6472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dirty="0"/>
            <a:t>Rotation</a:t>
          </a:r>
          <a:endParaRPr lang="en-US" sz="2400" kern="1200" dirty="0"/>
        </a:p>
      </dsp:txBody>
      <dsp:txXfrm>
        <a:off x="6472800" y="2417400"/>
        <a:ext cx="1800000" cy="720000"/>
      </dsp:txXfrm>
    </dsp:sp>
    <dsp:sp modelId="{FB8966E9-AA79-4C45-8B27-A28AFEC34BE6}">
      <dsp:nvSpPr>
        <dsp:cNvPr id="0" name=""/>
        <dsp:cNvSpPr/>
      </dsp:nvSpPr>
      <dsp:spPr>
        <a:xfrm>
          <a:off x="8938800" y="9773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B4ECE-375F-46A3-8A86-968CDCDF398A}">
      <dsp:nvSpPr>
        <dsp:cNvPr id="0" name=""/>
        <dsp:cNvSpPr/>
      </dsp:nvSpPr>
      <dsp:spPr>
        <a:xfrm>
          <a:off x="9172800" y="12113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8F921-BA4A-48DF-BD1E-D20D0400256A}">
      <dsp:nvSpPr>
        <dsp:cNvPr id="0" name=""/>
        <dsp:cNvSpPr/>
      </dsp:nvSpPr>
      <dsp:spPr>
        <a:xfrm>
          <a:off x="8587800" y="2417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Brightness Adjustment</a:t>
          </a:r>
          <a:endParaRPr lang="en-US" sz="2400" kern="1200" dirty="0"/>
        </a:p>
      </dsp:txBody>
      <dsp:txXfrm>
        <a:off x="8587800" y="24174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765C-0E74-4005-85C7-CFC09353B8A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5B08-C069-4AD5-B5F8-B1481C33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5B08-C069-4AD5-B5F8-B1481C338D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1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0B106-8993-5890-81C0-41A9A862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COVID-19 Diagnosis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7C613-AC07-16D7-1F75-A87F3B03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Ayham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Munther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Al-Tamimi | Ashraf Abdulkhaliq</a:t>
            </a:r>
            <a:endParaRPr lang="en-US" dirty="0"/>
          </a:p>
        </p:txBody>
      </p:sp>
      <p:pic>
        <p:nvPicPr>
          <p:cNvPr id="4" name="Picture 3" descr="Bacteria in a capsule">
            <a:extLst>
              <a:ext uri="{FF2B5EF4-FFF2-40B4-BE49-F238E27FC236}">
                <a16:creationId xmlns:a16="http://schemas.microsoft.com/office/drawing/2014/main" id="{74D555ED-FE1A-7F3A-17C9-3DA839BD2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22" b="26531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C25D-5217-F48E-EF16-10A5359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(resnet50)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2006-CA80-6FDE-261F-7C5B45F5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7365"/>
            <a:ext cx="3576782" cy="211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ResNet50 is a pre-trained model we used to improve our </a:t>
            </a:r>
            <a:r>
              <a:rPr lang="en-US" b="1" dirty="0"/>
              <a:t>diagnosis</a:t>
            </a:r>
            <a:r>
              <a:rPr lang="en-US" dirty="0"/>
              <a:t> and </a:t>
            </a:r>
            <a:r>
              <a:rPr lang="en-US" b="1" dirty="0"/>
              <a:t>model performance</a:t>
            </a:r>
            <a:r>
              <a:rPr lang="en-US" dirty="0"/>
              <a:t>, but we used different pre-processing technique for it</a:t>
            </a:r>
          </a:p>
        </p:txBody>
      </p:sp>
      <p:pic>
        <p:nvPicPr>
          <p:cNvPr id="5" name="Picture 4" descr="A collection of images of a person&#10;&#10;Description automatically generated with medium confidence">
            <a:extLst>
              <a:ext uri="{FF2B5EF4-FFF2-40B4-BE49-F238E27FC236}">
                <a16:creationId xmlns:a16="http://schemas.microsoft.com/office/drawing/2014/main" id="{D3E54258-E5D8-E265-98BA-FB3E57001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67" y="1799651"/>
            <a:ext cx="7123191" cy="47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F8B-34FC-6CF4-2517-CA92F45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(resnet50)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14D-5F15-0699-2BC2-62E9C19D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5549281"/>
            <a:ext cx="2791416" cy="953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accuracy: 0.9752% </a:t>
            </a:r>
          </a:p>
          <a:p>
            <a:pPr marL="0" indent="0">
              <a:buNone/>
            </a:pPr>
            <a:r>
              <a:rPr lang="en-US" dirty="0"/>
              <a:t>Test accuracy: 0.9621%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1509F-E904-5C3E-F0FA-70753EECB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1590" y="1878479"/>
            <a:ext cx="8851189" cy="35404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1E32BE-BD1D-4744-C470-E67F48C7D16A}"/>
              </a:ext>
            </a:extLst>
          </p:cNvPr>
          <p:cNvSpPr txBox="1">
            <a:spLocks/>
          </p:cNvSpPr>
          <p:nvPr/>
        </p:nvSpPr>
        <p:spPr>
          <a:xfrm>
            <a:off x="9885027" y="1831645"/>
            <a:ext cx="1983702" cy="858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 loss: 0.0631</a:t>
            </a:r>
          </a:p>
          <a:p>
            <a:pPr marL="0" indent="0">
              <a:buNone/>
            </a:pPr>
            <a:r>
              <a:rPr lang="en-US" dirty="0"/>
              <a:t>Test loss: 0.1263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0774BF-1C0C-2458-9EA1-7071CD69E543}"/>
              </a:ext>
            </a:extLst>
          </p:cNvPr>
          <p:cNvCxnSpPr>
            <a:cxnSpLocks/>
          </p:cNvCxnSpPr>
          <p:nvPr/>
        </p:nvCxnSpPr>
        <p:spPr>
          <a:xfrm flipV="1">
            <a:off x="9506139" y="2690093"/>
            <a:ext cx="700043" cy="47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ACE825-8697-29EB-AEC8-E1370CB25FE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818272" y="4716855"/>
            <a:ext cx="1522457" cy="83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0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F8B-34FC-6CF4-2517-CA92F45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(resnet50)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14D-5F15-0699-2BC2-62E9C19D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2145177"/>
            <a:ext cx="2390115" cy="1394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‘covid’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All samples classified correctly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1E32BE-BD1D-4744-C470-E67F48C7D16A}"/>
              </a:ext>
            </a:extLst>
          </p:cNvPr>
          <p:cNvSpPr txBox="1">
            <a:spLocks/>
          </p:cNvSpPr>
          <p:nvPr/>
        </p:nvSpPr>
        <p:spPr>
          <a:xfrm>
            <a:off x="8990091" y="1831645"/>
            <a:ext cx="2878638" cy="159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‘normal’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no missed as </a:t>
            </a:r>
            <a:r>
              <a:rPr lang="en-US" b="1" dirty="0"/>
              <a:t>‘covid’, </a:t>
            </a:r>
            <a:r>
              <a:rPr lang="en-US" dirty="0"/>
              <a:t>and 6 samples missed as </a:t>
            </a:r>
            <a:r>
              <a:rPr lang="en-US" b="1" dirty="0"/>
              <a:t>‘virus’.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F9DAB-3655-FE9C-8B7C-2C2FB7E04E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t="9140" r="11599" b="691"/>
          <a:stretch/>
        </p:blipFill>
        <p:spPr>
          <a:xfrm>
            <a:off x="3570503" y="2064439"/>
            <a:ext cx="5050994" cy="39744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A8504-B7A6-A2B8-3828-46F693E6BDBB}"/>
              </a:ext>
            </a:extLst>
          </p:cNvPr>
          <p:cNvSpPr txBox="1">
            <a:spLocks/>
          </p:cNvSpPr>
          <p:nvPr/>
        </p:nvSpPr>
        <p:spPr>
          <a:xfrm>
            <a:off x="588475" y="4318258"/>
            <a:ext cx="2815627" cy="172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‘virus’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no missed as </a:t>
            </a:r>
            <a:r>
              <a:rPr lang="en-US" b="1" dirty="0"/>
              <a:t>‘covid’, </a:t>
            </a:r>
            <a:r>
              <a:rPr lang="en-US" dirty="0"/>
              <a:t>and 3 samples missed as </a:t>
            </a:r>
            <a:r>
              <a:rPr lang="en-US" b="1" dirty="0"/>
              <a:t>‘normal’.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194A61-9EF1-CC26-7322-A1B81ED74527}"/>
              </a:ext>
            </a:extLst>
          </p:cNvPr>
          <p:cNvSpPr txBox="1">
            <a:spLocks/>
          </p:cNvSpPr>
          <p:nvPr/>
        </p:nvSpPr>
        <p:spPr>
          <a:xfrm>
            <a:off x="9293200" y="4691031"/>
            <a:ext cx="2272420" cy="80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total missed classified samples 9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0E7725-9C64-A471-1CE8-926D769D7F57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978590" y="2815628"/>
            <a:ext cx="1520982" cy="2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B060C-6E2D-059A-E2BF-C734DFEBEAF3}"/>
              </a:ext>
            </a:extLst>
          </p:cNvPr>
          <p:cNvCxnSpPr>
            <a:endCxn id="6" idx="3"/>
          </p:cNvCxnSpPr>
          <p:nvPr/>
        </p:nvCxnSpPr>
        <p:spPr>
          <a:xfrm flipH="1">
            <a:off x="3404102" y="4988459"/>
            <a:ext cx="1158845" cy="19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9A3E0-9A3E-46A1-0A17-A779B21E297F}"/>
              </a:ext>
            </a:extLst>
          </p:cNvPr>
          <p:cNvCxnSpPr>
            <a:endCxn id="8" idx="1"/>
          </p:cNvCxnSpPr>
          <p:nvPr/>
        </p:nvCxnSpPr>
        <p:spPr>
          <a:xfrm flipV="1">
            <a:off x="7695446" y="2630323"/>
            <a:ext cx="1294645" cy="123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8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BEAE-1AB0-A1AD-0008-28CE142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or Resnet50?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1A09-4F81-B19B-7599-1EBDA3730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B5849-1FA1-1675-C43E-F3C6D321B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ResNet50</a:t>
            </a:r>
          </a:p>
        </p:txBody>
      </p:sp>
      <p:pic>
        <p:nvPicPr>
          <p:cNvPr id="7" name="Content Placeholder 6" descr="A graph of a graph of a training and training&#10;&#10;Description automatically generated with medium confidence">
            <a:extLst>
              <a:ext uri="{FF2B5EF4-FFF2-40B4-BE49-F238E27FC236}">
                <a16:creationId xmlns:a16="http://schemas.microsoft.com/office/drawing/2014/main" id="{8A09DC06-C406-9279-DDCA-1719187986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623767"/>
            <a:ext cx="4997450" cy="23215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767D70-DB45-E0AF-A844-7750CA302A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" t="3696" r="8737" b="-115"/>
          <a:stretch/>
        </p:blipFill>
        <p:spPr>
          <a:xfrm>
            <a:off x="6375704" y="2623765"/>
            <a:ext cx="5121970" cy="23215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DD8AFF-9B7C-0DB0-3820-15331B691A67}"/>
              </a:ext>
            </a:extLst>
          </p:cNvPr>
          <p:cNvSpPr txBox="1">
            <a:spLocks/>
          </p:cNvSpPr>
          <p:nvPr/>
        </p:nvSpPr>
        <p:spPr>
          <a:xfrm>
            <a:off x="6497737" y="5020222"/>
            <a:ext cx="2700584" cy="795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b="1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20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16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Train accuracy: 0.9752 %</a:t>
            </a:r>
          </a:p>
          <a:p>
            <a:r>
              <a:rPr lang="en-US" b="0" dirty="0"/>
              <a:t>Test accuracy: 0.9621%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51C91F-4226-A55D-C929-FC5D36A194B1}"/>
              </a:ext>
            </a:extLst>
          </p:cNvPr>
          <p:cNvSpPr txBox="1">
            <a:spLocks/>
          </p:cNvSpPr>
          <p:nvPr/>
        </p:nvSpPr>
        <p:spPr>
          <a:xfrm>
            <a:off x="9343691" y="5006402"/>
            <a:ext cx="1983702" cy="858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 loss: 0.0631</a:t>
            </a:r>
          </a:p>
          <a:p>
            <a:pPr marL="0" indent="0">
              <a:buNone/>
            </a:pPr>
            <a:r>
              <a:rPr lang="en-US" dirty="0"/>
              <a:t>Test loss: 0.1263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7BBEF3-A30B-5245-63AA-205BC6EEA3BF}"/>
              </a:ext>
            </a:extLst>
          </p:cNvPr>
          <p:cNvSpPr txBox="1">
            <a:spLocks/>
          </p:cNvSpPr>
          <p:nvPr/>
        </p:nvSpPr>
        <p:spPr>
          <a:xfrm>
            <a:off x="962684" y="4980995"/>
            <a:ext cx="2608081" cy="994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Train accuracy: 0.9120%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Test accuracy: 0.8907%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3970AB-FDBA-C612-67CD-76DFF6D7D85C}"/>
              </a:ext>
            </a:extLst>
          </p:cNvPr>
          <p:cNvSpPr txBox="1">
            <a:spLocks/>
          </p:cNvSpPr>
          <p:nvPr/>
        </p:nvSpPr>
        <p:spPr>
          <a:xfrm>
            <a:off x="3710563" y="4945274"/>
            <a:ext cx="1983702" cy="94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 loss: 0.2787</a:t>
            </a:r>
          </a:p>
          <a:p>
            <a:pPr marL="0" indent="0">
              <a:buNone/>
            </a:pPr>
            <a:r>
              <a:rPr lang="en-US" dirty="0"/>
              <a:t>Test loss: 0.2877</a:t>
            </a:r>
          </a:p>
        </p:txBody>
      </p:sp>
    </p:spTree>
    <p:extLst>
      <p:ext uri="{BB962C8B-B14F-4D97-AF65-F5344CB8AC3E}">
        <p14:creationId xmlns:p14="http://schemas.microsoft.com/office/powerpoint/2010/main" val="3529111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DBB0-0078-B443-7A5F-CEBC2DB8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772C-1C4F-09DB-6413-7AF6384E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/>
              <a:t>ensemble learning </a:t>
            </a:r>
            <a:r>
              <a:rPr lang="en-US" dirty="0"/>
              <a:t>to aggregate our two experiments by </a:t>
            </a:r>
            <a:r>
              <a:rPr lang="en-US" b="1" dirty="0"/>
              <a:t>averaging </a:t>
            </a:r>
            <a:r>
              <a:rPr lang="en-US" dirty="0"/>
              <a:t>the output of these models, then sent it for scoring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72304AA8-515A-9F41-7B81-8730C6042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1633" y="1762916"/>
            <a:ext cx="3332167" cy="33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4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A4A838-9D24-42AD-BFAA-184829F48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639A5-12D4-A327-120D-0C69B0C0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43" y="2052740"/>
            <a:ext cx="5697901" cy="2880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Thanks for attention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A7FF43-8020-40F2-A76C-BA4E0C55E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13448" y="189999"/>
            <a:ext cx="6147312" cy="7167155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7" fmla="*/ 668836 w 5325805"/>
              <a:gd name="connsiteY7" fmla="*/ 5429563 h 5429563"/>
              <a:gd name="connsiteX8" fmla="*/ 0 w 5325805"/>
              <a:gd name="connsiteY8" fmla="*/ 5429563 h 5429563"/>
              <a:gd name="connsiteX9" fmla="*/ 69271 w 5325805"/>
              <a:gd name="connsiteY9" fmla="*/ 69271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7" fmla="*/ 668836 w 5325805"/>
              <a:gd name="connsiteY7" fmla="*/ 5429563 h 5429563"/>
              <a:gd name="connsiteX8" fmla="*/ 0 w 5325805"/>
              <a:gd name="connsiteY8" fmla="*/ 5429563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7" fmla="*/ 668836 w 5325805"/>
              <a:gd name="connsiteY7" fmla="*/ 5429563 h 5429563"/>
              <a:gd name="connsiteX0" fmla="*/ 0 w 4656969"/>
              <a:gd name="connsiteY0" fmla="*/ 0 h 5429563"/>
              <a:gd name="connsiteX1" fmla="*/ 1273352 w 4656969"/>
              <a:gd name="connsiteY1" fmla="*/ 0 h 5429563"/>
              <a:gd name="connsiteX2" fmla="*/ 1942188 w 4656969"/>
              <a:gd name="connsiteY2" fmla="*/ 0 h 5429563"/>
              <a:gd name="connsiteX3" fmla="*/ 4656969 w 4656969"/>
              <a:gd name="connsiteY3" fmla="*/ 2714782 h 5429563"/>
              <a:gd name="connsiteX4" fmla="*/ 1942188 w 4656969"/>
              <a:gd name="connsiteY4" fmla="*/ 5429563 h 5429563"/>
              <a:gd name="connsiteX5" fmla="*/ 1273352 w 4656969"/>
              <a:gd name="connsiteY5" fmla="*/ 5429563 h 5429563"/>
              <a:gd name="connsiteX6" fmla="*/ 0 w 4656969"/>
              <a:gd name="connsiteY6" fmla="*/ 5429563 h 5429563"/>
              <a:gd name="connsiteX0" fmla="*/ 0 w 4656969"/>
              <a:gd name="connsiteY0" fmla="*/ 0 h 5429563"/>
              <a:gd name="connsiteX1" fmla="*/ 1942188 w 4656969"/>
              <a:gd name="connsiteY1" fmla="*/ 0 h 5429563"/>
              <a:gd name="connsiteX2" fmla="*/ 4656969 w 4656969"/>
              <a:gd name="connsiteY2" fmla="*/ 2714782 h 5429563"/>
              <a:gd name="connsiteX3" fmla="*/ 1942188 w 4656969"/>
              <a:gd name="connsiteY3" fmla="*/ 5429563 h 5429563"/>
              <a:gd name="connsiteX4" fmla="*/ 1273352 w 4656969"/>
              <a:gd name="connsiteY4" fmla="*/ 5429563 h 5429563"/>
              <a:gd name="connsiteX5" fmla="*/ 0 w 4656969"/>
              <a:gd name="connsiteY5" fmla="*/ 5429563 h 5429563"/>
              <a:gd name="connsiteX0" fmla="*/ 0 w 4656969"/>
              <a:gd name="connsiteY0" fmla="*/ 0 h 5429563"/>
              <a:gd name="connsiteX1" fmla="*/ 1942188 w 4656969"/>
              <a:gd name="connsiteY1" fmla="*/ 0 h 5429563"/>
              <a:gd name="connsiteX2" fmla="*/ 4656969 w 4656969"/>
              <a:gd name="connsiteY2" fmla="*/ 2714782 h 5429563"/>
              <a:gd name="connsiteX3" fmla="*/ 1942188 w 4656969"/>
              <a:gd name="connsiteY3" fmla="*/ 5429563 h 5429563"/>
              <a:gd name="connsiteX4" fmla="*/ 0 w 4656969"/>
              <a:gd name="connsiteY4" fmla="*/ 5429563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969" h="5429563">
                <a:moveTo>
                  <a:pt x="0" y="0"/>
                </a:moveTo>
                <a:lnTo>
                  <a:pt x="1942188" y="0"/>
                </a:lnTo>
                <a:cubicBezTo>
                  <a:pt x="3441520" y="0"/>
                  <a:pt x="4656969" y="1215450"/>
                  <a:pt x="4656969" y="2714782"/>
                </a:cubicBezTo>
                <a:cubicBezTo>
                  <a:pt x="4656969" y="4214114"/>
                  <a:pt x="3441520" y="5429563"/>
                  <a:pt x="1942188" y="5429563"/>
                </a:cubicBezTo>
                <a:lnTo>
                  <a:pt x="0" y="5429563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E9B8D-1C1D-2A11-FEC8-F933DDAF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BF4C-8CCB-2377-B058-E6A919E9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whole world is suffering from COVID-19 disease and its proper and timely diagnosis. In response to this urgent need for accurate COVID-19 diagnosis, we're developing a system that uses artificial intelligence to analyze chest X-ray images. By training a computer vision model, our goal is to create a reliable tool that can quickly identify signs of COVID-19 in patients.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07CF09A7-3CDF-739C-AEFF-C3B180C31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1633" y="1762916"/>
            <a:ext cx="3332167" cy="33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3890-B2CA-C093-9E17-3045493A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Content Placeholder 4" descr="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19AF6E1-6592-0E7D-58A9-43B1B2F16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6434" r="8686" b="553"/>
          <a:stretch/>
        </p:blipFill>
        <p:spPr>
          <a:xfrm>
            <a:off x="5282939" y="1855859"/>
            <a:ext cx="6070861" cy="4417151"/>
          </a:xfrm>
        </p:spPr>
      </p:pic>
      <p:pic>
        <p:nvPicPr>
          <p:cNvPr id="7" name="Picture 6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6061ABD5-3593-E4A6-611E-2EE504E88D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9" t="7649" r="15643" b="13703"/>
          <a:stretch/>
        </p:blipFill>
        <p:spPr>
          <a:xfrm>
            <a:off x="838200" y="2074123"/>
            <a:ext cx="3676453" cy="39806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B87C8-798F-8C81-A788-3F943AF43EBC}"/>
              </a:ext>
            </a:extLst>
          </p:cNvPr>
          <p:cNvSpPr txBox="1">
            <a:spLocks/>
          </p:cNvSpPr>
          <p:nvPr/>
        </p:nvSpPr>
        <p:spPr>
          <a:xfrm>
            <a:off x="9067801" y="1340355"/>
            <a:ext cx="2121815" cy="43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Total: 1196 sample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08361-405D-7089-112C-B5608FA0DEFC}"/>
              </a:ext>
            </a:extLst>
          </p:cNvPr>
          <p:cNvCxnSpPr>
            <a:endCxn id="8" idx="2"/>
          </p:cNvCxnSpPr>
          <p:nvPr/>
        </p:nvCxnSpPr>
        <p:spPr>
          <a:xfrm flipV="1">
            <a:off x="6683604" y="1778830"/>
            <a:ext cx="3445105" cy="165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EC106E-AF5E-DB10-ECF6-054E5CC58A61}"/>
              </a:ext>
            </a:extLst>
          </p:cNvPr>
          <p:cNvCxnSpPr>
            <a:endCxn id="8" idx="2"/>
          </p:cNvCxnSpPr>
          <p:nvPr/>
        </p:nvCxnSpPr>
        <p:spPr>
          <a:xfrm flipV="1">
            <a:off x="8488218" y="1778830"/>
            <a:ext cx="1640491" cy="36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E72E4-CD96-6A5A-8296-9D465A66EC15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10128709" y="1778830"/>
            <a:ext cx="179073" cy="5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6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BC5A-656F-1E03-A0D5-36E4AD4B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Picture 4" descr="A collection of x-ray images of a person's chest&#10;&#10;Description automatically generated">
            <a:extLst>
              <a:ext uri="{FF2B5EF4-FFF2-40B4-BE49-F238E27FC236}">
                <a16:creationId xmlns:a16="http://schemas.microsoft.com/office/drawing/2014/main" id="{A9769CDF-9750-E3F6-ED7B-C148B3C67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83" y="1701801"/>
            <a:ext cx="7490634" cy="49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2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04FF-3CDC-248F-069F-71A320E6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82FE12E-AFCA-527E-A2A8-D41F2BCC9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730329"/>
              </p:ext>
            </p:extLst>
          </p:nvPr>
        </p:nvGraphicFramePr>
        <p:xfrm>
          <a:off x="838200" y="1701801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CFAAF5-DCC5-5843-E786-CEBC304C9DBE}"/>
              </a:ext>
            </a:extLst>
          </p:cNvPr>
          <p:cNvSpPr txBox="1">
            <a:spLocks/>
          </p:cNvSpPr>
          <p:nvPr/>
        </p:nvSpPr>
        <p:spPr>
          <a:xfrm>
            <a:off x="5001190" y="5156199"/>
            <a:ext cx="2189619" cy="4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891545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FDE-A6D6-BEEF-2804-47178E89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7D73-938A-043D-3A0D-6A418286A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983" y="5040746"/>
            <a:ext cx="9700034" cy="4916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did split our data into 80% training set (958 sample), and 20% validation set (238 sample)</a:t>
            </a:r>
          </a:p>
        </p:txBody>
      </p:sp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FEC20C8F-D466-6347-1850-FCBFFA1AC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5433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Open folder with solid fill">
            <a:extLst>
              <a:ext uri="{FF2B5EF4-FFF2-40B4-BE49-F238E27FC236}">
                <a16:creationId xmlns:a16="http://schemas.microsoft.com/office/drawing/2014/main" id="{E0A71A22-4E76-383B-9970-1F02FFE3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463" y="2124942"/>
            <a:ext cx="914400" cy="914400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739ACE36-309E-8E8F-04CC-49D6E5B8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463" y="3703205"/>
            <a:ext cx="914400" cy="9144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E48377F-1E25-076F-4A08-8133BDEA5C9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289833" y="2582142"/>
            <a:ext cx="1884630" cy="836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926FC0-E652-C113-F884-FF160B0B519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89833" y="3420690"/>
            <a:ext cx="1884630" cy="739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BE50A8-C50C-176B-3782-A493750F1A75}"/>
              </a:ext>
            </a:extLst>
          </p:cNvPr>
          <p:cNvSpPr txBox="1">
            <a:spLocks/>
          </p:cNvSpPr>
          <p:nvPr/>
        </p:nvSpPr>
        <p:spPr>
          <a:xfrm>
            <a:off x="7088863" y="3914601"/>
            <a:ext cx="1570227" cy="4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Validation set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FDA374-D1B4-8218-DD0C-4956B516EC5B}"/>
              </a:ext>
            </a:extLst>
          </p:cNvPr>
          <p:cNvSpPr txBox="1">
            <a:spLocks/>
          </p:cNvSpPr>
          <p:nvPr/>
        </p:nvSpPr>
        <p:spPr>
          <a:xfrm>
            <a:off x="7088863" y="2346728"/>
            <a:ext cx="1064537" cy="4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Train set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5541E5-F25B-3B41-15AB-F0CE65E44A77}"/>
              </a:ext>
            </a:extLst>
          </p:cNvPr>
          <p:cNvSpPr txBox="1">
            <a:spLocks/>
          </p:cNvSpPr>
          <p:nvPr/>
        </p:nvSpPr>
        <p:spPr>
          <a:xfrm>
            <a:off x="2537027" y="3183196"/>
            <a:ext cx="838406" cy="4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 set</a:t>
            </a:r>
          </a:p>
        </p:txBody>
      </p:sp>
    </p:spTree>
    <p:extLst>
      <p:ext uri="{BB962C8B-B14F-4D97-AF65-F5344CB8AC3E}">
        <p14:creationId xmlns:p14="http://schemas.microsoft.com/office/powerpoint/2010/main" val="4086113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D28F-9E68-7278-C741-609C0AFE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6D56-CE1B-642B-17BE-AFA45BF7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Hyper-parameters settings: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 shape into 224 pixels height and 224 pixels width.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Batch size to 16 sample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# of Epochs to 30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also used callbacks like </a:t>
            </a:r>
            <a:r>
              <a:rPr lang="en-US" b="1" dirty="0"/>
              <a:t>early stopping </a:t>
            </a:r>
            <a:r>
              <a:rPr lang="en-US" dirty="0"/>
              <a:t>and </a:t>
            </a:r>
            <a:r>
              <a:rPr lang="en-US" b="1" dirty="0"/>
              <a:t>reduce learning rate</a:t>
            </a:r>
          </a:p>
        </p:txBody>
      </p:sp>
    </p:spTree>
    <p:extLst>
      <p:ext uri="{BB962C8B-B14F-4D97-AF65-F5344CB8AC3E}">
        <p14:creationId xmlns:p14="http://schemas.microsoft.com/office/powerpoint/2010/main" val="266395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F8B-34FC-6CF4-2517-CA92F45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Experiment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14D-5F15-0699-2BC2-62E9C19D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5549281"/>
            <a:ext cx="2900058" cy="953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accuracy: 0.9120% </a:t>
            </a:r>
          </a:p>
          <a:p>
            <a:pPr marL="0" indent="0">
              <a:buNone/>
            </a:pPr>
            <a:r>
              <a:rPr lang="en-US" dirty="0"/>
              <a:t>Test accuracy: 0.8907%</a:t>
            </a:r>
          </a:p>
        </p:txBody>
      </p:sp>
      <p:pic>
        <p:nvPicPr>
          <p:cNvPr id="7" name="Picture 6" descr="A graph of a graph of a training and training&#10;&#10;Description automatically generated with medium confidence">
            <a:extLst>
              <a:ext uri="{FF2B5EF4-FFF2-40B4-BE49-F238E27FC236}">
                <a16:creationId xmlns:a16="http://schemas.microsoft.com/office/drawing/2014/main" id="{9471509F-E904-5C3E-F0FA-70753EECB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0" y="1960164"/>
            <a:ext cx="7735839" cy="35935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1E32BE-BD1D-4744-C470-E67F48C7D16A}"/>
              </a:ext>
            </a:extLst>
          </p:cNvPr>
          <p:cNvSpPr txBox="1">
            <a:spLocks/>
          </p:cNvSpPr>
          <p:nvPr/>
        </p:nvSpPr>
        <p:spPr>
          <a:xfrm>
            <a:off x="9885027" y="1831645"/>
            <a:ext cx="1983702" cy="858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 loss: 0.2787</a:t>
            </a:r>
          </a:p>
          <a:p>
            <a:pPr marL="0" indent="0">
              <a:buNone/>
            </a:pPr>
            <a:r>
              <a:rPr lang="en-US" dirty="0"/>
              <a:t>Test loss: 0.2877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0774BF-1C0C-2458-9EA1-7071CD69E543}"/>
              </a:ext>
            </a:extLst>
          </p:cNvPr>
          <p:cNvCxnSpPr/>
          <p:nvPr/>
        </p:nvCxnSpPr>
        <p:spPr>
          <a:xfrm flipV="1">
            <a:off x="8848436" y="2690093"/>
            <a:ext cx="1357746" cy="73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ACE825-8697-29EB-AEC8-E1370CB25FE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872593" y="4834550"/>
            <a:ext cx="1055335" cy="71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99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F8B-34FC-6CF4-2517-CA92F45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Experiment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14D-5F15-0699-2BC2-62E9C19D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2145177"/>
            <a:ext cx="2815627" cy="1720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‘covid’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1 sample missed as </a:t>
            </a:r>
            <a:r>
              <a:rPr lang="en-US" b="1" dirty="0"/>
              <a:t>‘normal’, </a:t>
            </a:r>
            <a:r>
              <a:rPr lang="en-US" dirty="0"/>
              <a:t>and 2 samples missed as </a:t>
            </a:r>
            <a:r>
              <a:rPr lang="en-US" b="1" dirty="0"/>
              <a:t>‘virus’.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1E32BE-BD1D-4744-C470-E67F48C7D16A}"/>
              </a:ext>
            </a:extLst>
          </p:cNvPr>
          <p:cNvSpPr txBox="1">
            <a:spLocks/>
          </p:cNvSpPr>
          <p:nvPr/>
        </p:nvSpPr>
        <p:spPr>
          <a:xfrm>
            <a:off x="8990091" y="1831645"/>
            <a:ext cx="2878638" cy="159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‘normal’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3 samples missed as </a:t>
            </a:r>
            <a:r>
              <a:rPr lang="en-US" b="1" dirty="0"/>
              <a:t>‘covid’, </a:t>
            </a:r>
            <a:r>
              <a:rPr lang="en-US" dirty="0"/>
              <a:t>and 2 samples missed as </a:t>
            </a:r>
            <a:r>
              <a:rPr lang="en-US" b="1" dirty="0"/>
              <a:t>‘virus’.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F9DAB-3655-FE9C-8B7C-2C2FB7E04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59" y="2002754"/>
            <a:ext cx="4919482" cy="42702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A8504-B7A6-A2B8-3828-46F693E6BDBB}"/>
              </a:ext>
            </a:extLst>
          </p:cNvPr>
          <p:cNvSpPr txBox="1">
            <a:spLocks/>
          </p:cNvSpPr>
          <p:nvPr/>
        </p:nvSpPr>
        <p:spPr>
          <a:xfrm>
            <a:off x="588475" y="4318258"/>
            <a:ext cx="2815627" cy="172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‘virus’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dirty="0"/>
              <a:t>There is 3 samples missed as </a:t>
            </a:r>
            <a:r>
              <a:rPr lang="en-US" b="1" dirty="0"/>
              <a:t>‘covid’, </a:t>
            </a:r>
            <a:r>
              <a:rPr lang="en-US" dirty="0"/>
              <a:t>and 9 samples missed as </a:t>
            </a:r>
            <a:r>
              <a:rPr lang="en-US" b="1" dirty="0"/>
              <a:t>‘normal’.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194A61-9EF1-CC26-7322-A1B81ED74527}"/>
              </a:ext>
            </a:extLst>
          </p:cNvPr>
          <p:cNvSpPr txBox="1">
            <a:spLocks/>
          </p:cNvSpPr>
          <p:nvPr/>
        </p:nvSpPr>
        <p:spPr>
          <a:xfrm>
            <a:off x="9293200" y="4691031"/>
            <a:ext cx="2272420" cy="80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total missed classified samples 20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0E7725-9C64-A471-1CE8-926D769D7F57}"/>
              </a:ext>
            </a:extLst>
          </p:cNvPr>
          <p:cNvCxnSpPr>
            <a:endCxn id="3" idx="3"/>
          </p:cNvCxnSpPr>
          <p:nvPr/>
        </p:nvCxnSpPr>
        <p:spPr>
          <a:xfrm flipH="1">
            <a:off x="3404102" y="2815628"/>
            <a:ext cx="1095470" cy="18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B060C-6E2D-059A-E2BF-C734DFEBEAF3}"/>
              </a:ext>
            </a:extLst>
          </p:cNvPr>
          <p:cNvCxnSpPr>
            <a:endCxn id="6" idx="3"/>
          </p:cNvCxnSpPr>
          <p:nvPr/>
        </p:nvCxnSpPr>
        <p:spPr>
          <a:xfrm flipH="1">
            <a:off x="3404102" y="4988459"/>
            <a:ext cx="1158845" cy="19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9A3E0-9A3E-46A1-0A17-A779B21E297F}"/>
              </a:ext>
            </a:extLst>
          </p:cNvPr>
          <p:cNvCxnSpPr>
            <a:endCxn id="8" idx="1"/>
          </p:cNvCxnSpPr>
          <p:nvPr/>
        </p:nvCxnSpPr>
        <p:spPr>
          <a:xfrm flipV="1">
            <a:off x="7695446" y="2630323"/>
            <a:ext cx="1294645" cy="123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25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C3704D"/>
      </a:accent1>
      <a:accent2>
        <a:srgbClr val="B1903B"/>
      </a:accent2>
      <a:accent3>
        <a:srgbClr val="9DAB43"/>
      </a:accent3>
      <a:accent4>
        <a:srgbClr val="70B13B"/>
      </a:accent4>
      <a:accent5>
        <a:srgbClr val="4CB748"/>
      </a:accent5>
      <a:accent6>
        <a:srgbClr val="3BB168"/>
      </a:accent6>
      <a:hlink>
        <a:srgbClr val="3A8BAE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1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12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3C3522"/>
    </a:dk2>
    <a:lt2>
      <a:srgbClr val="E2E6E8"/>
    </a:lt2>
    <a:accent1>
      <a:srgbClr val="C3704D"/>
    </a:accent1>
    <a:accent2>
      <a:srgbClr val="B1903B"/>
    </a:accent2>
    <a:accent3>
      <a:srgbClr val="9DAB43"/>
    </a:accent3>
    <a:accent4>
      <a:srgbClr val="70B13B"/>
    </a:accent4>
    <a:accent5>
      <a:srgbClr val="4CB748"/>
    </a:accent5>
    <a:accent6>
      <a:srgbClr val="3BB168"/>
    </a:accent6>
    <a:hlink>
      <a:srgbClr val="3A8BAE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449</Words>
  <Application>Microsoft Office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Felix Titling</vt:lpstr>
      <vt:lpstr>Goudy Old Style</vt:lpstr>
      <vt:lpstr>ArchwayVTI</vt:lpstr>
      <vt:lpstr>COVID-19 Diagnosis </vt:lpstr>
      <vt:lpstr>Problem statement</vt:lpstr>
      <vt:lpstr>Dataset overview</vt:lpstr>
      <vt:lpstr>Dataset overview</vt:lpstr>
      <vt:lpstr>Data Pre-processing</vt:lpstr>
      <vt:lpstr>Data Pre-processing</vt:lpstr>
      <vt:lpstr>Modeling</vt:lpstr>
      <vt:lpstr>First Experiment (CNN)</vt:lpstr>
      <vt:lpstr>First Experiment (CNN)</vt:lpstr>
      <vt:lpstr>Second Experiment (resnet50)</vt:lpstr>
      <vt:lpstr>Second Experiment (resnet50)</vt:lpstr>
      <vt:lpstr>Second Experiment (resnet50)</vt:lpstr>
      <vt:lpstr>CNN or Resnet50?</vt:lpstr>
      <vt:lpstr>Submission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Diagnosis </dc:title>
  <dc:creator>Ashraf Abdulkhaliq</dc:creator>
  <cp:lastModifiedBy>Ashraf Abdulkhaliq</cp:lastModifiedBy>
  <cp:revision>2</cp:revision>
  <dcterms:created xsi:type="dcterms:W3CDTF">2024-03-29T00:54:42Z</dcterms:created>
  <dcterms:modified xsi:type="dcterms:W3CDTF">2024-03-29T11:32:43Z</dcterms:modified>
</cp:coreProperties>
</file>