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8"/>
  </p:handoutMasterIdLst>
  <p:sldIdLst>
    <p:sldId id="256" r:id="rId3"/>
    <p:sldId id="276" r:id="rId4"/>
    <p:sldId id="268" r:id="rId6"/>
    <p:sldId id="27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6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ershrita/IEEE-Data-Sci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  <a:endParaRPr lang="en-US" altLang="ug-CN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 dirty="0">
                <a:latin typeface="Ubuntu" panose="020B0504030602030204" charset="0"/>
                <a:cs typeface="Ubuntu" panose="020B0504030602030204" charset="0"/>
              </a:rPr>
              <a:t>Session 3 - </a:t>
            </a:r>
            <a:endParaRPr lang="en-US" altLang="zh-CN" sz="20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  <a:endParaRPr lang="en-US" altLang="zh-CN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endParaRPr 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1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WPS Presentation</Application>
  <PresentationFormat>Widescreen</PresentationFormat>
  <Paragraphs>15</Paragraphs>
  <Slides>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Ubuntu</vt:lpstr>
      <vt:lpstr>Microsoft YaHei</vt:lpstr>
      <vt:lpstr>Droid Sans Fallback</vt:lpstr>
      <vt:lpstr>Arial Unicode MS</vt:lpstr>
      <vt:lpstr>SimSun</vt:lpstr>
      <vt:lpstr>Cambria Math</vt:lpstr>
      <vt:lpstr>DejaVu Math TeX Gyre</vt:lpstr>
      <vt:lpstr>Default Design</vt:lpstr>
      <vt:lpstr>Data Science Committee</vt:lpstr>
      <vt:lpstr>Outline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kersh</cp:lastModifiedBy>
  <cp:revision>24</cp:revision>
  <dcterms:created xsi:type="dcterms:W3CDTF">2023-10-29T23:59:37Z</dcterms:created>
  <dcterms:modified xsi:type="dcterms:W3CDTF">2023-10-29T23:59:37Z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