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6" r:id="rId3"/>
    <p:sldId id="276" r:id="rId4"/>
    <p:sldId id="268" r:id="rId6"/>
    <p:sldId id="27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h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3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ershrita/IEEE-Data-Sci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41488"/>
            <a:ext cx="9144000" cy="2387600"/>
          </a:xfrm>
        </p:spPr>
        <p:txBody>
          <a:bodyPr/>
          <a:lstStyle/>
          <a:p>
            <a:r>
              <a:rPr lang="en-US" altLang="ug-CN">
                <a:latin typeface="Ubuntu" panose="020B0504030602030204" charset="0"/>
                <a:cs typeface="Ubuntu" panose="020B0504030602030204" charset="0"/>
              </a:rPr>
              <a:t>Data Science Committee</a:t>
            </a:r>
            <a:endParaRPr lang="en-US" altLang="ug-CN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221163"/>
            <a:ext cx="9144000" cy="1655762"/>
          </a:xfrm>
        </p:spPr>
        <p:txBody>
          <a:bodyPr/>
          <a:lstStyle/>
          <a:p>
            <a:r>
              <a:rPr lang="en-US" altLang="zh-CN" sz="2000" dirty="0">
                <a:latin typeface="Ubuntu" panose="020B0504030602030204" charset="0"/>
                <a:cs typeface="Ubuntu" panose="020B0504030602030204" charset="0"/>
              </a:rPr>
              <a:t>Session 05 - Data Transformation</a:t>
            </a:r>
            <a:endParaRPr lang="en-US" altLang="zh-CN" sz="2000" dirty="0">
              <a:latin typeface="Ubuntu" panose="020B0504030602030204" charset="0"/>
              <a:cs typeface="Ubuntu" panose="020B0504030602030204" charset="0"/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808990"/>
            <a:ext cx="2235835" cy="2235835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314960" y="6256020"/>
            <a:ext cx="11701145" cy="401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Ubuntu" panose="020B0504030602030204" charset="0"/>
                <a:cs typeface="Ubuntu" panose="020B0504030602030204" charset="0"/>
              </a:rPr>
              <a:t>Prepared by: Ashraf Abdulkhaliq	</a:t>
            </a:r>
            <a:endParaRPr lang="en-US" altLang="zh-CN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Outline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endParaRPr lang="en-US" altLang="ar-EG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Ubuntu" panose="020B0504030602030204" charset="0"/>
                <a:cs typeface="Ubuntu" panose="020B0504030602030204" charset="0"/>
              </a:rPr>
              <a:t>References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2400" dirty="0">
              <a:latin typeface="Ubuntu" panose="020B0504030602030204" charset="0"/>
              <a:cs typeface="Ubuntu" panose="020B0504030602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6385"/>
            <a:ext cx="10972800" cy="1511935"/>
          </a:xfrm>
        </p:spPr>
        <p:txBody>
          <a:bodyPr/>
          <a:lstStyle/>
          <a:p>
            <a:pPr algn="ctr">
              <a:lnSpc>
                <a:spcPct val="250000"/>
              </a:lnSpc>
            </a:pPr>
            <a:r>
              <a:rPr lang="en-US">
                <a:latin typeface="Ubuntu" panose="020B0504030602030204" charset="0"/>
                <a:cs typeface="Ubuntu" panose="020B0504030602030204" charset="0"/>
              </a:rPr>
              <a:t>Thanks</a:t>
            </a:r>
            <a:endParaRPr lang="en-US"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78175"/>
            <a:ext cx="10972800" cy="29483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</a:rPr>
              <a:t>Please keep updated: </a:t>
            </a:r>
            <a:endParaRPr lang="en-US" sz="2400">
              <a:latin typeface="Ubuntu" panose="020B0504030602030204" charset="0"/>
              <a:cs typeface="Ubuntu" panose="020B0504030602030204" charset="0"/>
            </a:endParaRPr>
          </a:p>
          <a:p>
            <a:pPr marL="0" indent="0" algn="ctr">
              <a:buNone/>
            </a:pPr>
            <a:r>
              <a:rPr lang="en-US" sz="2400">
                <a:latin typeface="Ubuntu" panose="020B0504030602030204" charset="0"/>
                <a:cs typeface="Ubuntu" panose="020B0504030602030204" charset="0"/>
                <a:sym typeface="+mn-ea"/>
                <a:hlinkClick r:id="rId1" action="ppaction://hlinkfile"/>
              </a:rPr>
              <a:t>https://github.com/kershrita/IEEE-Data-Science</a:t>
            </a:r>
            <a:endParaRPr lang="en-US" sz="2400">
              <a:latin typeface="Ubuntu" panose="020B0504030602030204" charset="0"/>
              <a:cs typeface="Ubuntu" panose="020B05040306020302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Presentation</Application>
  <PresentationFormat>Widescreen</PresentationFormat>
  <Paragraphs>15</Paragraphs>
  <Slides>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Ubuntu</vt:lpstr>
      <vt:lpstr>Microsoft YaHei</vt:lpstr>
      <vt:lpstr>Droid Sans Fallback</vt:lpstr>
      <vt:lpstr>Arial Unicode MS</vt:lpstr>
      <vt:lpstr>SimSun</vt:lpstr>
      <vt:lpstr>Default Design</vt:lpstr>
      <vt:lpstr>Data Science Committee</vt:lpstr>
      <vt:lpstr>Outline</vt:lpstr>
      <vt:lpstr>References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Committee</dc:title>
  <dc:creator/>
  <cp:lastModifiedBy>kersh</cp:lastModifiedBy>
  <cp:revision>35</cp:revision>
  <dcterms:created xsi:type="dcterms:W3CDTF">2023-11-11T22:04:50Z</dcterms:created>
  <dcterms:modified xsi:type="dcterms:W3CDTF">2023-11-11T22:04:50Z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