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>
                <a:latin typeface="Ubuntu" panose="020B0504030602030204" charset="0"/>
                <a:cs typeface="Ubuntu" panose="020B0504030602030204" charset="0"/>
              </a:rPr>
              <a:t>Session 1 - Introduction to Data Science</a:t>
            </a:r>
            <a:endParaRPr lang="en-US" altLang="zh-CN" sz="200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Learning Objectives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What’s Data Science?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Learning Objectives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Understand the end-to-end data science pipeline, from data collection to model deployment.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familiar with the programming tools and libraries required to execute different phases of data science projects.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Demonstrate the ability to collect data from a variety of sources, including structured and unstructured data.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Know how to explore and visualize datasets, gaining insights into data distributions, patterns, and outliers.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proficient in conducting data analysis using a range of statistical and machine learning techniques.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Create data-driven reports and presentations that convey insights in a clear and compelling manner, addressing the needs of different audiences.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What’s Data Science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81650" cy="4526280"/>
          </a:xfrm>
        </p:spPr>
        <p:txBody>
          <a:bodyPr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is the application of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computational and statistical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techniques to address or gain insight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into some problem in the real world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Presentation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OpenSymbol</vt:lpstr>
      <vt:lpstr>Ubuntu</vt:lpstr>
      <vt:lpstr>Default Design</vt:lpstr>
      <vt:lpstr>PowerPoint 演示文稿</vt:lpstr>
      <vt:lpstr>PowerPoint 演示文稿</vt:lpstr>
      <vt:lpstr>Learning Objectives</vt:lpstr>
      <vt:lpstr>Learning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kersh</cp:lastModifiedBy>
  <cp:revision>7</cp:revision>
  <dcterms:created xsi:type="dcterms:W3CDTF">2023-10-21T19:38:42Z</dcterms:created>
  <dcterms:modified xsi:type="dcterms:W3CDTF">2023-10-21T19:38:42Z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