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76" r:id="rId4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4" r:id="rId15"/>
    <p:sldId id="289" r:id="rId16"/>
    <p:sldId id="268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implilearn.com/tutorials/sql-tutorial/what-is-sq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3 -  Diamonds with SQL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765300"/>
            <a:ext cx="7877175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1278890"/>
            <a:ext cx="6831330" cy="48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Statements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PRAGMA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PRAGMA table_info(table_name)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SELECT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SELECT column_name FROM table_name;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WHERE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WHERE conditions 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JOIN cluase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JOIN Table2 ON Table1.Key1 = Table2.Key1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LIMIT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LIMIT number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Open Juypter Notebook for session 03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collection from SQL database using SQLite Python.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tooltip="" action="ppaction://hlinkfile"/>
              </a:rPr>
              <a:t>https://www.simplilearn.com/tutorials/sql-tutorial/what-is-sql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tooltip="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tooltip="" action="ppaction://hlinkfile"/>
              </a:rPr>
              <a:t>https://www.quora.com/What-is-the-difference-between-DBMS-DBS-and-DB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tooltip="" action="ppaction://hlinkfile"/>
            </a:endParaRP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Jupyter Notebooks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JupyterLab is the latest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web-based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interactive development environment for notebooks, code, and data.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Its flexible interface allows users to configure and arrange workflows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 science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scientific computing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computational journalism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jupyter notebook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0" y="274955"/>
            <a:ext cx="29908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SQLite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SQLite is a lightweight, self-contained, and serverless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(RDBMS).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qlite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0" y="274955"/>
            <a:ext cx="2901950" cy="137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Pandas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Pandas is a fast, powerful, flexible and easy to use open source data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manipulation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tool.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Built on top of the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programming language.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pandas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340" y="274955"/>
            <a:ext cx="3528060" cy="142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Comprehensive library for creating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static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animated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interactive visualizations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Matplotlib makes easy things easy and hard things possible.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matplotlib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165" y="483235"/>
            <a:ext cx="4674235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907280" cy="452628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(DB): where the data is stored physical/virtual.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Database System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(DBS): A system for systematic and effective organization of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(DBMS): A Software to organize the data stored in the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7079"/>
          <a:stretch>
            <a:fillRect/>
          </a:stretch>
        </p:blipFill>
        <p:spPr>
          <a:xfrm>
            <a:off x="5516245" y="1417955"/>
            <a:ext cx="6478905" cy="469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Structure Query Language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(SQL): is a standard programming language used to operate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carry out various operations such: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Create new databases, tables, and views.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Insert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Update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Delete records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Retrieve data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1543050"/>
            <a:ext cx="7482205" cy="503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Presentation</Application>
  <PresentationFormat>Widescreen</PresentationFormat>
  <Paragraphs>94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Default Design</vt:lpstr>
      <vt:lpstr>Data Science Committee</vt:lpstr>
      <vt:lpstr>Outline</vt:lpstr>
      <vt:lpstr>Outline</vt:lpstr>
      <vt:lpstr>Tools</vt:lpstr>
      <vt:lpstr>Tools</vt:lpstr>
      <vt:lpstr>Tools</vt:lpstr>
      <vt:lpstr>Tools (cont)</vt:lpstr>
      <vt:lpstr>SQL Databases</vt:lpstr>
      <vt:lpstr>SQL Databases (cont)</vt:lpstr>
      <vt:lpstr>SQL Databases (cont)</vt:lpstr>
      <vt:lpstr>SQL Databases (cont)</vt:lpstr>
      <vt:lpstr>SQLite Basics</vt:lpstr>
      <vt:lpstr>SQLite Basics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26</cp:revision>
  <dcterms:created xsi:type="dcterms:W3CDTF">2023-10-30T23:21:32Z</dcterms:created>
  <dcterms:modified xsi:type="dcterms:W3CDTF">2023-10-30T23:21:32Z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