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2"/>
  </p:handoutMasterIdLst>
  <p:sldIdLst>
    <p:sldId id="256" r:id="rId3"/>
    <p:sldId id="276" r:id="rId4"/>
    <p:sldId id="293" r:id="rId6"/>
    <p:sldId id="279" r:id="rId7"/>
    <p:sldId id="280" r:id="rId8"/>
    <p:sldId id="281" r:id="rId9"/>
    <p:sldId id="282" r:id="rId10"/>
    <p:sldId id="294" r:id="rId11"/>
    <p:sldId id="283" r:id="rId12"/>
    <p:sldId id="285" r:id="rId13"/>
    <p:sldId id="286" r:id="rId14"/>
    <p:sldId id="287" r:id="rId15"/>
    <p:sldId id="288" r:id="rId16"/>
    <p:sldId id="284" r:id="rId17"/>
    <p:sldId id="295" r:id="rId18"/>
    <p:sldId id="289" r:id="rId19"/>
    <p:sldId id="268" r:id="rId20"/>
    <p:sldId id="27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implilearn.com/tutorials/sql-tutorial/what-is-sq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3 -  Diamonds with SQL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Structure Query Language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(SQL): is a standard programming language used to operate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carry out various operations such: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Create new databases, tables, and views.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Insert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Update records in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Delete records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Retrieve data from a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215" y="1543050"/>
            <a:ext cx="7482205" cy="503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765300"/>
            <a:ext cx="7877175" cy="415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1278890"/>
            <a:ext cx="6831330" cy="48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Statements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PRAGMA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PRAGMA table_info(table_name)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SELECT statement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SELECT column_name FROM table_name;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WHERE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WHERE conditions ..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JOIN cluase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JOIN Table2 ON Table1.Key1 = Table2.Key1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LIMIT clause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LIMIT number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Open Juypter Notebook for session 03 to cover this topics in practice: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Data collection from SQL database using SQLite Python.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exploration using pandas.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Basic data visualization using matplotlib.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https://www.simplilearn.com/tutorials/sql-tutorial/what-is-sql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r>
              <a:rPr lang="en-US" sz="2400" dirty="0">
                <a:latin typeface="Ubuntu" panose="020B0504030602030204" charset="0"/>
                <a:cs typeface="Ubuntu" panose="020B0504030602030204" charset="0"/>
                <a:hlinkClick r:id="rId1" action="ppaction://hlinkfile"/>
              </a:rPr>
              <a:t>https://www.quora.com/What-is-the-difference-between-DBMS-DBS-and-DB</a:t>
            </a:r>
            <a:endParaRPr lang="en-US" sz="2400" dirty="0">
              <a:latin typeface="Ubuntu" panose="020B0504030602030204" charset="0"/>
              <a:cs typeface="Ubuntu" panose="020B0504030602030204" charset="0"/>
              <a:hlinkClick r:id="rId1" action="ppaction://hlinkfile"/>
            </a:endParaRPr>
          </a:p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Jupyter Notebooks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JupyterLab is the latest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web-based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interactive development environment for notebooks, code, and data.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Its flexible interface allows users to configure and arrange workflows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 science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scientific computing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computational journalism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machine learning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jupyter notebook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1550" y="274955"/>
            <a:ext cx="29908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SQLite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SQLite is a lightweight, self-contained, and serverless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relational 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(RDBMS).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sqlite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0" y="274955"/>
            <a:ext cx="2901950" cy="1375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Pandas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Pandas is a fast, powerful, flexible and easy to use open source data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analysis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manipulation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tool.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Built on top of the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programming language.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 descr="pandas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340" y="274955"/>
            <a:ext cx="3528060" cy="1424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Tools (cont)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Matplotlib</a:t>
            </a:r>
            <a:endParaRPr lang="en-US" altLang="ar-EG" sz="2400" b="1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Comprehensive library for creating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 static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animated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, and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interactive visualizations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in </a:t>
            </a: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Python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algn="l"/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Matplotlib makes easy things easy and hard things possible. 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5" name="Picture 4" descr="matplotlib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165" y="483235"/>
            <a:ext cx="4674235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Tools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SQL Basics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ar-EG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Lab</a:t>
            </a: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solidFill>
                <a:schemeClr val="bg2">
                  <a:lumMod val="60000"/>
                  <a:lumOff val="40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SQL Databases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4907280" cy="452628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(DB): where the data is stored physical/virtual.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  <a:sym typeface="+mn-ea"/>
              </a:rPr>
              <a:t>Database System 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  <a:sym typeface="+mn-ea"/>
              </a:rPr>
              <a:t>(DBS): A system for systematic and effective organization of data.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endParaRPr lang="en-US" altLang="ar-EG" sz="2400" dirty="0">
              <a:latin typeface="Ubuntu" panose="020B0504030602030204" charset="0"/>
              <a:cs typeface="Ubuntu" panose="020B0504030602030204" charset="0"/>
              <a:sym typeface="+mn-ea"/>
            </a:endParaRPr>
          </a:p>
          <a:p>
            <a:pPr marL="0" indent="0" algn="l">
              <a:buNone/>
            </a:pPr>
            <a:r>
              <a:rPr lang="en-US" altLang="ar-EG" sz="2400" b="1" dirty="0">
                <a:latin typeface="Ubuntu" panose="020B0504030602030204" charset="0"/>
                <a:cs typeface="Ubuntu" panose="020B0504030602030204" charset="0"/>
              </a:rPr>
              <a:t>Database management system</a:t>
            </a:r>
            <a:r>
              <a:rPr lang="en-US" altLang="ar-EG" sz="2400" dirty="0">
                <a:latin typeface="Ubuntu" panose="020B0504030602030204" charset="0"/>
                <a:cs typeface="Ubuntu" panose="020B0504030602030204" charset="0"/>
              </a:rPr>
              <a:t> (DBMS): A Software to organize the data stored in the database.</a:t>
            </a: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7079"/>
          <a:stretch>
            <a:fillRect/>
          </a:stretch>
        </p:blipFill>
        <p:spPr>
          <a:xfrm>
            <a:off x="5516245" y="1417955"/>
            <a:ext cx="6478905" cy="4698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Presentation</Application>
  <PresentationFormat>Widescreen</PresentationFormat>
  <Paragraphs>115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Default Design</vt:lpstr>
      <vt:lpstr>Data Science Committee</vt:lpstr>
      <vt:lpstr>Outline</vt:lpstr>
      <vt:lpstr>Outline</vt:lpstr>
      <vt:lpstr>Tools</vt:lpstr>
      <vt:lpstr>Tools (cont)</vt:lpstr>
      <vt:lpstr>Tools (cont)</vt:lpstr>
      <vt:lpstr>Tools (cont)</vt:lpstr>
      <vt:lpstr>Outline</vt:lpstr>
      <vt:lpstr>SQL Databases</vt:lpstr>
      <vt:lpstr>SQL Databases (cont)</vt:lpstr>
      <vt:lpstr>SQL Databases (cont)</vt:lpstr>
      <vt:lpstr>SQL Databases (cont)</vt:lpstr>
      <vt:lpstr>SQL Databases (cont)</vt:lpstr>
      <vt:lpstr>SQL Statements</vt:lpstr>
      <vt:lpstr>Outline</vt:lpstr>
      <vt:lpstr>Lab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27</cp:revision>
  <dcterms:created xsi:type="dcterms:W3CDTF">2023-11-02T00:03:44Z</dcterms:created>
  <dcterms:modified xsi:type="dcterms:W3CDTF">2023-11-02T00:03:44Z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