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8"/>
  </p:handoutMasterIdLst>
  <p:sldIdLst>
    <p:sldId id="256" r:id="rId3"/>
    <p:sldId id="276" r:id="rId4"/>
    <p:sldId id="340" r:id="rId6"/>
    <p:sldId id="323" r:id="rId7"/>
    <p:sldId id="341" r:id="rId8"/>
    <p:sldId id="309" r:id="rId9"/>
    <p:sldId id="310" r:id="rId10"/>
    <p:sldId id="311" r:id="rId11"/>
    <p:sldId id="342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20" r:id="rId20"/>
    <p:sldId id="343" r:id="rId21"/>
    <p:sldId id="319" r:id="rId22"/>
    <p:sldId id="321" r:id="rId23"/>
    <p:sldId id="344" r:id="rId24"/>
    <p:sldId id="322" r:id="rId25"/>
    <p:sldId id="268" r:id="rId26"/>
    <p:sldId id="270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46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kaggle.com/code/parulpandey/a-guide-to-handling-missing-values-in-python?scriptVersionId=38521662" TargetMode="External"/><Relationship Id="rId2" Type="http://schemas.openxmlformats.org/officeDocument/2006/relationships/hyperlink" Target="https://www.sagacitysolutions.co.uk/about/news-and-blog/what-is-data-quality/" TargetMode="External"/><Relationship Id="rId1" Type="http://schemas.openxmlformats.org/officeDocument/2006/relationships/hyperlink" Target="https://www.linkedin.com/pulse/importance-data-quality-analytics-brittsimperial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kershrita/IEEE-Data-Scienc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  <a:endParaRPr lang="en-US" altLang="ug-CN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 dirty="0">
                <a:latin typeface="Ubuntu" panose="020B0504030602030204" charset="0"/>
                <a:cs typeface="Ubuntu" panose="020B0504030602030204" charset="0"/>
              </a:rPr>
              <a:t>Session 04 -  Planets with pandas &amp; matplotlib</a:t>
            </a:r>
            <a:endParaRPr lang="en-US" altLang="zh-CN" sz="20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  <a:endParaRPr lang="en-US" altLang="zh-CN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Missing Values 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Removal of missing data (list when it's appropriate).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Mean, median, and mode imputation.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Forward and backward fill imputation.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Regression imputation.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K-Nearest Neighbors (K-NN) imputation.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Multivariate imputation by chained equations (MICE)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Missing Values 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7670" y="1417955"/>
            <a:ext cx="11376660" cy="5123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Removing Missing Data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Removal of missing data involves eliminating rows or columns with missing values from the dataset.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Appropriate when: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Missing data is rare and does not significantly affect the analysis.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Removing missing data does not lead to a loss of critical information.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There is no other imputation methods available to fill the gaps.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Caution: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Use this method sparingly, as it can lead to loss of information and potential bias if not done thoughtfully.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Mean, Median, and Mode Imputation.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These imputation methods involve replacing missing values with the mean, median, or mode of the available data in the respective column.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Appropriate when: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is approximately normally distributed.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Missing values are missing at random and not related to the value itself.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The imputed values do not significantly alter the data distribution.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Quick and simple, but can introduce bias if the data is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not normally distributed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Forward and Backward Fill Imputation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Forward fill imputation: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replaces missing values with the nearest available value that precedes the missing data.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Backward fill imputation: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uses the nearest available value that follows the missing data.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Appropriate when: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handling time series data where values are dependent on their chronological order.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Regression Imputation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Regression imputation involves building a regression model to predict missing values based on relationships with other variables.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Appropriate when: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exhibits strong relationships or correlations.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The missing values are not completely random.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More advanced imputation techniques are needed to capture complex relationships.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It can provide accurate imputations when relationships are well-defined.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K-Nearest Neighbors (K-NN) Imputation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K-NN imputation replaces missing values with values from the nearest neighbors in a multidimensional space.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Appropriate when: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has complex relationships.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You want to consider multiple attributes when imputing values.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The dataset is not too large, as k-NN can be computationally intensive.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It takes into account the context of the data, making it suitable for a variety of situations.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Multivariate Imputation by Chained Equations (MICE)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It involves imputing missing values for each variable in a dataset one at a time, in a sequence, while considering the relationships with other variables.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Appropriate when: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Missing data is not missing completely at random and when univariate imputation methods may not capture complex data patterns.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Suitable for datasets with complex dependencies and interactions between variables.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Importance of High Quality Data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Choosing the Right Imputation Method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Choosing the Right Imputation Method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Understand Your Data: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Consider the type of variables (numerical, categorical, time series) and their distributions.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AutoNum type="arabicPeriod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Assess Missing Data Patterns: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Examine the patterns of missing data. Are the missing values missing completely at random, or missing not at random?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AutoNum type="arabicPeriod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Consider Data Type: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lvl="1" algn="l"/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For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numerical data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, methods like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mean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median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mode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 imputation or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regression imputation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 may be suitable.</a:t>
            </a:r>
            <a:endParaRPr lang="en-US" altLang="ar-EG" sz="2100" dirty="0">
              <a:latin typeface="Ubuntu" panose="020B0504030602030204" charset="0"/>
              <a:cs typeface="Ubuntu" panose="020B0504030602030204" charset="0"/>
            </a:endParaRPr>
          </a:p>
          <a:p>
            <a:pPr lvl="1" algn="l"/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For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categorical data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, consider using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mode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 imputation,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k-Nearest Neighbors (k-NN)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 imputation, or other methods tailored to categorical variables.</a:t>
            </a:r>
            <a:endParaRPr lang="en-US" altLang="ar-EG" sz="2100" dirty="0">
              <a:latin typeface="Ubuntu" panose="020B0504030602030204" charset="0"/>
              <a:cs typeface="Ubuntu" panose="020B0504030602030204" charset="0"/>
            </a:endParaRPr>
          </a:p>
          <a:p>
            <a:pPr lvl="1" algn="l"/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For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time series data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forward and backward fill 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imputation or time series modeling may be appropriate.</a:t>
            </a:r>
            <a:endParaRPr lang="en-US" altLang="ar-EG" sz="2100" dirty="0">
              <a:latin typeface="Ubuntu" panose="020B0504030602030204" charset="0"/>
              <a:cs typeface="Ubuntu" panose="020B0504030602030204" charset="0"/>
            </a:endParaRPr>
          </a:p>
          <a:p>
            <a:pPr algn="l">
              <a:buAutoNum type="arabicPeriod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Importance of High Quality Data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Choosing the Right Imputation Method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Choosing the Right Imputation Method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4.   Evaluate Data Distribution: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If your data is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highly skewed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or has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outliers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be cautious about using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mean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imputation, which can be sensitive to extreme values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5.   Examine Data Relationships: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If your dataset has strong correlations or dependencies between variables, methods like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regression imputation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or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k-Nearest Neighbors (k-NN)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may be more appropriate.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6.   Think About Sample Size: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If your dataset has a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large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number of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missing values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for a particular variable, simple imputation methods like mean imputation may be less accurate. In such cases, more advanced imputation methods, such as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 regression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or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 k-NN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can yield better results.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Importance of High Quality Data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Choosing the Right Imputation Method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Lab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Open Juypter Notebooks for session 04 to cover this topics in practice: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Recap on SQLite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Data exploration using pandas.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Data visualization using matplotlib.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References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1" action="ppaction://hlinkfile"/>
              </a:rPr>
              <a:t>https://www.linkedin.com/pulse/importance-data-quality-analytics-brittsimperial/</a:t>
            </a:r>
            <a:endParaRPr lang="en-US" sz="2400" dirty="0">
              <a:latin typeface="Ubuntu" panose="020B0504030602030204" charset="0"/>
              <a:cs typeface="Ubuntu" panose="020B0504030602030204" charset="0"/>
              <a:hlinkClick r:id="rId1" action="ppaction://hlinkfile"/>
            </a:endParaRP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2" action="ppaction://hlinkfile"/>
              </a:rPr>
              <a:t>https://www.sagacitysolutions.co.uk/about/news-and-blog/what-is-data-quality/</a:t>
            </a:r>
            <a:endParaRPr lang="en-US" sz="2400" dirty="0">
              <a:latin typeface="Ubuntu" panose="020B0504030602030204" charset="0"/>
              <a:cs typeface="Ubuntu" panose="020B0504030602030204" charset="0"/>
              <a:hlinkClick r:id="rId2" action="ppaction://hlinkfile"/>
            </a:endParaRP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3" action="ppaction://hlinkfile"/>
              </a:rPr>
              <a:t>https://www.kaggle.com/code/parulpandey/a-guide-to-handling-missing-values-in-python?scriptVersionId=38521662 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Please keep updated: 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  <a:hlinkClick r:id="rId1" action="ppaction://hlinkfile"/>
              </a:rPr>
              <a:t>https://github.com/kershrita/IEEE-Data-Science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Importance of High Quality Data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Choosing the Right Imputation Method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Science kit learn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Scikit-learn (Sklearn)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is the most useful and robust library for machine learning in Python.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It provides a selection of efficient tools for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machine learning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and statistical modeling including classification, regression, clustering and dimensionality reduction via a consistence interface in Python.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This library, which is largely written in Python, is built upon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NumPy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SciPy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and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Matplotlib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 descr="sklearn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8085" y="274955"/>
            <a:ext cx="2774315" cy="149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Importance of High Quality Data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Choosing the Right Imputation Method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Importance of High Quality Data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Accurate Decision-Making: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High-quality data leads to more accurate and informed decision-making.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Accurate Insights: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quality ensures that the insights derived from data analysis are reliable and precise.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Reduced Risks: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Poor-quality data can result in poor decision-making, exposing businesses to financial and reputational risks.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Cost Savings: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Using high-quality data in data analytics reduces the potential for wasted resources and efforts.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Improved Customer Experience: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quality is crucial for enhancing the customer experience through personalized marketing and engagement strategies.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What does good data quality look like?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Accuracy: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Accurate data is free from errors and reflects the real-world entities and events it represents.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Uniqueness: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Good data quality ensures that there are no duplicate entries in the dataset. This uniqueness helps maintain data cleanliness and precision.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Completeness: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ontains all the necessary information required for its intended use. It lacks gaps, missing values, or omissions.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Consistency: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Involves maintaining a uniform format throughout the dataset. Data entries should follow the same standards and formatting conventions.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Validity: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Valid data adheres to the constraints and rules established for its use. It satisfies criteria such as range, format, and domain constraints.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1939905" cy="1143000"/>
          </a:xfrm>
        </p:spPr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How to improve data quality (Data Cleaning)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profiling (EDA, ...)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Handle duplicate values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Clean incorrect data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Standardize data (formats, units, ...)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Detect and handle outliers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Iterate and validate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067810" y="4453255"/>
            <a:ext cx="3144520" cy="13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7183755" y="1764030"/>
            <a:ext cx="13970" cy="27031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479925" y="1778000"/>
            <a:ext cx="2717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Importance of High Quality Data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Choosing the Right Imputation Method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7352</Words>
  <Application>WPS Presentation</Application>
  <PresentationFormat>Widescreen</PresentationFormat>
  <Paragraphs>185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DejaVu Sans</vt:lpstr>
      <vt:lpstr>Ubuntu</vt:lpstr>
      <vt:lpstr>Microsoft YaHei</vt:lpstr>
      <vt:lpstr>Droid Sans Fallback</vt:lpstr>
      <vt:lpstr>Arial Unicode MS</vt:lpstr>
      <vt:lpstr>SimSun</vt:lpstr>
      <vt:lpstr>OpenSymbol</vt:lpstr>
      <vt:lpstr>Default Design</vt:lpstr>
      <vt:lpstr>Data Science Committee</vt:lpstr>
      <vt:lpstr>Outline</vt:lpstr>
      <vt:lpstr>Outline</vt:lpstr>
      <vt:lpstr>Tools</vt:lpstr>
      <vt:lpstr>Outline</vt:lpstr>
      <vt:lpstr>Importance of High Quality Data</vt:lpstr>
      <vt:lpstr>What does good data quality look like?</vt:lpstr>
      <vt:lpstr>How to improve data quality (Data Cleaning)</vt:lpstr>
      <vt:lpstr>Outline</vt:lpstr>
      <vt:lpstr>Handle Missing Values </vt:lpstr>
      <vt:lpstr>Handle Missing Values </vt:lpstr>
      <vt:lpstr>Removing Missing Data</vt:lpstr>
      <vt:lpstr>Mean, Median, and Mode Imputation.</vt:lpstr>
      <vt:lpstr>Forward and Backward Fill Imputation</vt:lpstr>
      <vt:lpstr>Regression Imputation</vt:lpstr>
      <vt:lpstr>K-Nearest Neighbors (K-NN) Imputation</vt:lpstr>
      <vt:lpstr>Multivariate Imputation by Chained Equations (MICE)</vt:lpstr>
      <vt:lpstr>Outline</vt:lpstr>
      <vt:lpstr>Choosing the Right Imputation Method</vt:lpstr>
      <vt:lpstr>Choosing the Right Imputation Method</vt:lpstr>
      <vt:lpstr>Outline</vt:lpstr>
      <vt:lpstr>Lab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Committee</dc:title>
  <dc:creator/>
  <cp:lastModifiedBy>kersh</cp:lastModifiedBy>
  <cp:revision>33</cp:revision>
  <dcterms:created xsi:type="dcterms:W3CDTF">2023-11-05T17:43:47Z</dcterms:created>
  <dcterms:modified xsi:type="dcterms:W3CDTF">2023-11-05T17:43:47Z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