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76" r:id="rId3"/>
    <p:sldId id="263" r:id="rId4"/>
    <p:sldId id="277" r:id="rId5"/>
    <p:sldId id="283" r:id="rId6"/>
    <p:sldId id="282" r:id="rId7"/>
    <p:sldId id="285" r:id="rId8"/>
    <p:sldId id="284" r:id="rId9"/>
    <p:sldId id="280" r:id="rId10"/>
    <p:sldId id="279" r:id="rId11"/>
    <p:sldId id="278" r:id="rId12"/>
    <p:sldId id="268" r:id="rId13"/>
    <p:sldId id="270" r:id="rId14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ersh" initials="k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2" d="100"/>
          <a:sy n="112" d="100"/>
        </p:scale>
        <p:origin x="708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3E3205D-642A-45D9-87F4-1CD4C1092B9E}" type="doc">
      <dgm:prSet loTypeId="urn:microsoft.com/office/officeart/2005/8/layout/pyramid1" loCatId="pyramid" qsTypeId="urn:microsoft.com/office/officeart/2005/8/quickstyle/simple1" qsCatId="simple" csTypeId="urn:microsoft.com/office/officeart/2005/8/colors/accent6_3" csCatId="accent6" phldr="1"/>
      <dgm:spPr/>
    </dgm:pt>
    <dgm:pt modelId="{BC7D33E6-DB44-4B2E-9903-CD62AB1F4609}">
      <dgm:prSet phldrT="[Text]" custT="1"/>
      <dgm:spPr/>
      <dgm:t>
        <a:bodyPr/>
        <a:lstStyle/>
        <a:p>
          <a:r>
            <a:rPr lang="en-US" sz="2000" dirty="0">
              <a:latin typeface="Ubuntu" panose="020B0504030602030204" pitchFamily="34" charset="0"/>
            </a:rPr>
            <a:t>Knowledge</a:t>
          </a:r>
        </a:p>
      </dgm:t>
    </dgm:pt>
    <dgm:pt modelId="{3C2720DB-5F08-4D1A-8041-68EF7CF88380}" type="parTrans" cxnId="{8BD7B96A-F355-4FD5-B01E-9CF83DC4896B}">
      <dgm:prSet/>
      <dgm:spPr/>
      <dgm:t>
        <a:bodyPr/>
        <a:lstStyle/>
        <a:p>
          <a:endParaRPr lang="en-US">
            <a:latin typeface="Ubuntu" panose="020B0504030602030204" pitchFamily="34" charset="0"/>
          </a:endParaRPr>
        </a:p>
      </dgm:t>
    </dgm:pt>
    <dgm:pt modelId="{17EBDD79-0C07-48E1-9466-71C3AFECB6FC}" type="sibTrans" cxnId="{8BD7B96A-F355-4FD5-B01E-9CF83DC4896B}">
      <dgm:prSet/>
      <dgm:spPr/>
      <dgm:t>
        <a:bodyPr/>
        <a:lstStyle/>
        <a:p>
          <a:endParaRPr lang="en-US">
            <a:latin typeface="Ubuntu" panose="020B0504030602030204" pitchFamily="34" charset="0"/>
          </a:endParaRPr>
        </a:p>
      </dgm:t>
    </dgm:pt>
    <dgm:pt modelId="{46741361-A57E-4BA2-87BC-39F10FD6D6BA}">
      <dgm:prSet phldrT="[Text]"/>
      <dgm:spPr/>
      <dgm:t>
        <a:bodyPr/>
        <a:lstStyle/>
        <a:p>
          <a:r>
            <a:rPr lang="en-US" dirty="0">
              <a:latin typeface="Ubuntu" panose="020B0504030602030204" pitchFamily="34" charset="0"/>
            </a:rPr>
            <a:t>Information</a:t>
          </a:r>
        </a:p>
      </dgm:t>
    </dgm:pt>
    <dgm:pt modelId="{3E2A3200-6B50-4254-802B-DA5B9BCD33DE}" type="parTrans" cxnId="{57D55A68-C8C0-4244-B3C7-50D88304EFD9}">
      <dgm:prSet/>
      <dgm:spPr/>
      <dgm:t>
        <a:bodyPr/>
        <a:lstStyle/>
        <a:p>
          <a:endParaRPr lang="en-US">
            <a:latin typeface="Ubuntu" panose="020B0504030602030204" pitchFamily="34" charset="0"/>
          </a:endParaRPr>
        </a:p>
      </dgm:t>
    </dgm:pt>
    <dgm:pt modelId="{EE8771F1-C45D-487F-93CC-DEE289DD66F1}" type="sibTrans" cxnId="{57D55A68-C8C0-4244-B3C7-50D88304EFD9}">
      <dgm:prSet/>
      <dgm:spPr/>
      <dgm:t>
        <a:bodyPr/>
        <a:lstStyle/>
        <a:p>
          <a:endParaRPr lang="en-US">
            <a:latin typeface="Ubuntu" panose="020B0504030602030204" pitchFamily="34" charset="0"/>
          </a:endParaRPr>
        </a:p>
      </dgm:t>
    </dgm:pt>
    <dgm:pt modelId="{F81AB078-37C7-45B7-8526-28096A2727B5}">
      <dgm:prSet phldrT="[Text]"/>
      <dgm:spPr/>
      <dgm:t>
        <a:bodyPr/>
        <a:lstStyle/>
        <a:p>
          <a:r>
            <a:rPr lang="en-US" dirty="0">
              <a:latin typeface="Ubuntu" panose="020B0504030602030204" pitchFamily="34" charset="0"/>
            </a:rPr>
            <a:t>Data</a:t>
          </a:r>
        </a:p>
      </dgm:t>
    </dgm:pt>
    <dgm:pt modelId="{9B9E2345-8CD0-4D40-9737-D8841C936B99}" type="parTrans" cxnId="{D8B5F071-F5E6-4066-8A39-FC8D4E18DF74}">
      <dgm:prSet/>
      <dgm:spPr/>
      <dgm:t>
        <a:bodyPr/>
        <a:lstStyle/>
        <a:p>
          <a:endParaRPr lang="en-US">
            <a:latin typeface="Ubuntu" panose="020B0504030602030204" pitchFamily="34" charset="0"/>
          </a:endParaRPr>
        </a:p>
      </dgm:t>
    </dgm:pt>
    <dgm:pt modelId="{900CD1FA-412A-4CD3-828C-4D0F630E119D}" type="sibTrans" cxnId="{D8B5F071-F5E6-4066-8A39-FC8D4E18DF74}">
      <dgm:prSet/>
      <dgm:spPr/>
      <dgm:t>
        <a:bodyPr/>
        <a:lstStyle/>
        <a:p>
          <a:endParaRPr lang="en-US">
            <a:latin typeface="Ubuntu" panose="020B0504030602030204" pitchFamily="34" charset="0"/>
          </a:endParaRPr>
        </a:p>
      </dgm:t>
    </dgm:pt>
    <dgm:pt modelId="{3D86D709-48C2-4329-B6AE-994CD7A94D19}" type="pres">
      <dgm:prSet presAssocID="{03E3205D-642A-45D9-87F4-1CD4C1092B9E}" presName="Name0" presStyleCnt="0">
        <dgm:presLayoutVars>
          <dgm:dir/>
          <dgm:animLvl val="lvl"/>
          <dgm:resizeHandles val="exact"/>
        </dgm:presLayoutVars>
      </dgm:prSet>
      <dgm:spPr/>
    </dgm:pt>
    <dgm:pt modelId="{B7C210F1-F27B-4972-B8C6-01526E9189F7}" type="pres">
      <dgm:prSet presAssocID="{BC7D33E6-DB44-4B2E-9903-CD62AB1F4609}" presName="Name8" presStyleCnt="0"/>
      <dgm:spPr/>
    </dgm:pt>
    <dgm:pt modelId="{A7801FE3-2FAB-44DF-A14C-DA564F9AB6B8}" type="pres">
      <dgm:prSet presAssocID="{BC7D33E6-DB44-4B2E-9903-CD62AB1F4609}" presName="level" presStyleLbl="node1" presStyleIdx="0" presStyleCnt="3">
        <dgm:presLayoutVars>
          <dgm:chMax val="1"/>
          <dgm:bulletEnabled val="1"/>
        </dgm:presLayoutVars>
      </dgm:prSet>
      <dgm:spPr/>
    </dgm:pt>
    <dgm:pt modelId="{8064AD5A-61ED-4CCA-80EF-3BFAA4953686}" type="pres">
      <dgm:prSet presAssocID="{BC7D33E6-DB44-4B2E-9903-CD62AB1F4609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B73EE770-0C59-4527-BF16-75A124ADECA5}" type="pres">
      <dgm:prSet presAssocID="{46741361-A57E-4BA2-87BC-39F10FD6D6BA}" presName="Name8" presStyleCnt="0"/>
      <dgm:spPr/>
    </dgm:pt>
    <dgm:pt modelId="{DF3138A3-55B6-4AE8-BE7E-4F3925D8941F}" type="pres">
      <dgm:prSet presAssocID="{46741361-A57E-4BA2-87BC-39F10FD6D6BA}" presName="level" presStyleLbl="node1" presStyleIdx="1" presStyleCnt="3">
        <dgm:presLayoutVars>
          <dgm:chMax val="1"/>
          <dgm:bulletEnabled val="1"/>
        </dgm:presLayoutVars>
      </dgm:prSet>
      <dgm:spPr/>
    </dgm:pt>
    <dgm:pt modelId="{07DF5B07-8F60-4CB1-AE8B-16CE3F60F4BF}" type="pres">
      <dgm:prSet presAssocID="{46741361-A57E-4BA2-87BC-39F10FD6D6BA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7C612CAE-ECAF-4D72-8594-B7595D31FD50}" type="pres">
      <dgm:prSet presAssocID="{F81AB078-37C7-45B7-8526-28096A2727B5}" presName="Name8" presStyleCnt="0"/>
      <dgm:spPr/>
    </dgm:pt>
    <dgm:pt modelId="{3269CA17-851A-4D7C-A55E-C567584C4781}" type="pres">
      <dgm:prSet presAssocID="{F81AB078-37C7-45B7-8526-28096A2727B5}" presName="level" presStyleLbl="node1" presStyleIdx="2" presStyleCnt="3">
        <dgm:presLayoutVars>
          <dgm:chMax val="1"/>
          <dgm:bulletEnabled val="1"/>
        </dgm:presLayoutVars>
      </dgm:prSet>
      <dgm:spPr/>
    </dgm:pt>
    <dgm:pt modelId="{66C50591-2977-41FA-A494-E4B016A973EE}" type="pres">
      <dgm:prSet presAssocID="{F81AB078-37C7-45B7-8526-28096A2727B5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B86D5803-1D29-4637-8D5C-D62971A39D36}" type="presOf" srcId="{03E3205D-642A-45D9-87F4-1CD4C1092B9E}" destId="{3D86D709-48C2-4329-B6AE-994CD7A94D19}" srcOrd="0" destOrd="0" presId="urn:microsoft.com/office/officeart/2005/8/layout/pyramid1"/>
    <dgm:cxn modelId="{803CE704-E686-4F67-A23F-235B9AD9364D}" type="presOf" srcId="{46741361-A57E-4BA2-87BC-39F10FD6D6BA}" destId="{07DF5B07-8F60-4CB1-AE8B-16CE3F60F4BF}" srcOrd="1" destOrd="0" presId="urn:microsoft.com/office/officeart/2005/8/layout/pyramid1"/>
    <dgm:cxn modelId="{57D55A68-C8C0-4244-B3C7-50D88304EFD9}" srcId="{03E3205D-642A-45D9-87F4-1CD4C1092B9E}" destId="{46741361-A57E-4BA2-87BC-39F10FD6D6BA}" srcOrd="1" destOrd="0" parTransId="{3E2A3200-6B50-4254-802B-DA5B9BCD33DE}" sibTransId="{EE8771F1-C45D-487F-93CC-DEE289DD66F1}"/>
    <dgm:cxn modelId="{8BD7B96A-F355-4FD5-B01E-9CF83DC4896B}" srcId="{03E3205D-642A-45D9-87F4-1CD4C1092B9E}" destId="{BC7D33E6-DB44-4B2E-9903-CD62AB1F4609}" srcOrd="0" destOrd="0" parTransId="{3C2720DB-5F08-4D1A-8041-68EF7CF88380}" sibTransId="{17EBDD79-0C07-48E1-9466-71C3AFECB6FC}"/>
    <dgm:cxn modelId="{D8B5F071-F5E6-4066-8A39-FC8D4E18DF74}" srcId="{03E3205D-642A-45D9-87F4-1CD4C1092B9E}" destId="{F81AB078-37C7-45B7-8526-28096A2727B5}" srcOrd="2" destOrd="0" parTransId="{9B9E2345-8CD0-4D40-9737-D8841C936B99}" sibTransId="{900CD1FA-412A-4CD3-828C-4D0F630E119D}"/>
    <dgm:cxn modelId="{7E5D4E7E-B509-44D2-8C5E-8E130E70F6FA}" type="presOf" srcId="{F81AB078-37C7-45B7-8526-28096A2727B5}" destId="{3269CA17-851A-4D7C-A55E-C567584C4781}" srcOrd="0" destOrd="0" presId="urn:microsoft.com/office/officeart/2005/8/layout/pyramid1"/>
    <dgm:cxn modelId="{33C6D18A-C005-4116-BFD0-E99BB8C9F3C6}" type="presOf" srcId="{F81AB078-37C7-45B7-8526-28096A2727B5}" destId="{66C50591-2977-41FA-A494-E4B016A973EE}" srcOrd="1" destOrd="0" presId="urn:microsoft.com/office/officeart/2005/8/layout/pyramid1"/>
    <dgm:cxn modelId="{8F63C8D2-7137-4656-80BC-D7629865DB1D}" type="presOf" srcId="{46741361-A57E-4BA2-87BC-39F10FD6D6BA}" destId="{DF3138A3-55B6-4AE8-BE7E-4F3925D8941F}" srcOrd="0" destOrd="0" presId="urn:microsoft.com/office/officeart/2005/8/layout/pyramid1"/>
    <dgm:cxn modelId="{C8546BF3-6C4C-4637-BBF3-92878BBCB4A1}" type="presOf" srcId="{BC7D33E6-DB44-4B2E-9903-CD62AB1F4609}" destId="{A7801FE3-2FAB-44DF-A14C-DA564F9AB6B8}" srcOrd="0" destOrd="0" presId="urn:microsoft.com/office/officeart/2005/8/layout/pyramid1"/>
    <dgm:cxn modelId="{384714F9-FAEC-4A16-B1AE-636E8DD5EC4E}" type="presOf" srcId="{BC7D33E6-DB44-4B2E-9903-CD62AB1F4609}" destId="{8064AD5A-61ED-4CCA-80EF-3BFAA4953686}" srcOrd="1" destOrd="0" presId="urn:microsoft.com/office/officeart/2005/8/layout/pyramid1"/>
    <dgm:cxn modelId="{E79B2F7A-19F7-4584-8653-52BA456BBBCB}" type="presParOf" srcId="{3D86D709-48C2-4329-B6AE-994CD7A94D19}" destId="{B7C210F1-F27B-4972-B8C6-01526E9189F7}" srcOrd="0" destOrd="0" presId="urn:microsoft.com/office/officeart/2005/8/layout/pyramid1"/>
    <dgm:cxn modelId="{FAEE2355-2388-4DE2-980D-E93010BA2977}" type="presParOf" srcId="{B7C210F1-F27B-4972-B8C6-01526E9189F7}" destId="{A7801FE3-2FAB-44DF-A14C-DA564F9AB6B8}" srcOrd="0" destOrd="0" presId="urn:microsoft.com/office/officeart/2005/8/layout/pyramid1"/>
    <dgm:cxn modelId="{928D3BEA-7C71-4127-B985-ABD61293CB01}" type="presParOf" srcId="{B7C210F1-F27B-4972-B8C6-01526E9189F7}" destId="{8064AD5A-61ED-4CCA-80EF-3BFAA4953686}" srcOrd="1" destOrd="0" presId="urn:microsoft.com/office/officeart/2005/8/layout/pyramid1"/>
    <dgm:cxn modelId="{2ECB2F9F-9431-4C11-A68A-1A1F01DEFF8A}" type="presParOf" srcId="{3D86D709-48C2-4329-B6AE-994CD7A94D19}" destId="{B73EE770-0C59-4527-BF16-75A124ADECA5}" srcOrd="1" destOrd="0" presId="urn:microsoft.com/office/officeart/2005/8/layout/pyramid1"/>
    <dgm:cxn modelId="{CDE591BF-41EF-4030-A35E-F17B911BF22B}" type="presParOf" srcId="{B73EE770-0C59-4527-BF16-75A124ADECA5}" destId="{DF3138A3-55B6-4AE8-BE7E-4F3925D8941F}" srcOrd="0" destOrd="0" presId="urn:microsoft.com/office/officeart/2005/8/layout/pyramid1"/>
    <dgm:cxn modelId="{46CA39DF-D392-4BB0-9C4F-FE23A551EE17}" type="presParOf" srcId="{B73EE770-0C59-4527-BF16-75A124ADECA5}" destId="{07DF5B07-8F60-4CB1-AE8B-16CE3F60F4BF}" srcOrd="1" destOrd="0" presId="urn:microsoft.com/office/officeart/2005/8/layout/pyramid1"/>
    <dgm:cxn modelId="{34337EA8-B7B1-4F65-9AE8-A08D83BB9C2D}" type="presParOf" srcId="{3D86D709-48C2-4329-B6AE-994CD7A94D19}" destId="{7C612CAE-ECAF-4D72-8594-B7595D31FD50}" srcOrd="2" destOrd="0" presId="urn:microsoft.com/office/officeart/2005/8/layout/pyramid1"/>
    <dgm:cxn modelId="{EE706ECC-CD75-4CE5-8D83-2B5648C8C5CC}" type="presParOf" srcId="{7C612CAE-ECAF-4D72-8594-B7595D31FD50}" destId="{3269CA17-851A-4D7C-A55E-C567584C4781}" srcOrd="0" destOrd="0" presId="urn:microsoft.com/office/officeart/2005/8/layout/pyramid1"/>
    <dgm:cxn modelId="{4F6028C6-6C6D-4CFF-B919-4AC2C781A5BD}" type="presParOf" srcId="{7C612CAE-ECAF-4D72-8594-B7595D31FD50}" destId="{66C50591-2977-41FA-A494-E4B016A973EE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759E90B-7671-45E8-968B-848ABEF51FD9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3548E64-BD4D-42C7-B3F4-E3385B878686}">
      <dgm:prSet phldrT="[Text]"/>
      <dgm:spPr/>
      <dgm:t>
        <a:bodyPr/>
        <a:lstStyle/>
        <a:p>
          <a:r>
            <a:rPr lang="en-US" dirty="0">
              <a:latin typeface="Ubuntu" panose="020B0504030602030204" pitchFamily="34" charset="0"/>
            </a:rPr>
            <a:t>Data</a:t>
          </a:r>
        </a:p>
      </dgm:t>
    </dgm:pt>
    <dgm:pt modelId="{B8DD6C5E-F986-4497-BBF3-9A1C1EB5D650}" type="parTrans" cxnId="{C9FC3F6A-93BE-485E-A87E-E08CC7E50E30}">
      <dgm:prSet/>
      <dgm:spPr/>
      <dgm:t>
        <a:bodyPr/>
        <a:lstStyle/>
        <a:p>
          <a:endParaRPr lang="en-US">
            <a:latin typeface="Ubuntu" panose="020B0504030602030204" pitchFamily="34" charset="0"/>
          </a:endParaRPr>
        </a:p>
      </dgm:t>
    </dgm:pt>
    <dgm:pt modelId="{39E71CD1-60EE-46BA-9BED-0DD977D27677}" type="sibTrans" cxnId="{C9FC3F6A-93BE-485E-A87E-E08CC7E50E30}">
      <dgm:prSet/>
      <dgm:spPr/>
      <dgm:t>
        <a:bodyPr/>
        <a:lstStyle/>
        <a:p>
          <a:endParaRPr lang="en-US">
            <a:latin typeface="Ubuntu" panose="020B0504030602030204" pitchFamily="34" charset="0"/>
          </a:endParaRPr>
        </a:p>
      </dgm:t>
    </dgm:pt>
    <dgm:pt modelId="{2FD88D9D-7181-4E78-BA16-D361E1FD6D89}">
      <dgm:prSet phldrT="[Text]"/>
      <dgm:spPr/>
      <dgm:t>
        <a:bodyPr/>
        <a:lstStyle/>
        <a:p>
          <a:r>
            <a:rPr lang="en-US" dirty="0">
              <a:latin typeface="Ubuntu" panose="020B0504030602030204" pitchFamily="34" charset="0"/>
            </a:rPr>
            <a:t>Quantitative</a:t>
          </a:r>
        </a:p>
      </dgm:t>
    </dgm:pt>
    <dgm:pt modelId="{76E23524-A7A1-465A-9AFB-7AD0BFA2D527}" type="parTrans" cxnId="{8EDCA666-0FF8-4462-A699-475F4BE08CB7}">
      <dgm:prSet/>
      <dgm:spPr/>
      <dgm:t>
        <a:bodyPr/>
        <a:lstStyle/>
        <a:p>
          <a:endParaRPr lang="en-US">
            <a:latin typeface="Ubuntu" panose="020B0504030602030204" pitchFamily="34" charset="0"/>
          </a:endParaRPr>
        </a:p>
      </dgm:t>
    </dgm:pt>
    <dgm:pt modelId="{6DDCD129-58FC-418D-9886-3C715D17ED91}" type="sibTrans" cxnId="{8EDCA666-0FF8-4462-A699-475F4BE08CB7}">
      <dgm:prSet/>
      <dgm:spPr/>
      <dgm:t>
        <a:bodyPr/>
        <a:lstStyle/>
        <a:p>
          <a:endParaRPr lang="en-US">
            <a:latin typeface="Ubuntu" panose="020B0504030602030204" pitchFamily="34" charset="0"/>
          </a:endParaRPr>
        </a:p>
      </dgm:t>
    </dgm:pt>
    <dgm:pt modelId="{E0120DC1-8894-4C7A-A5C7-935E667C591C}">
      <dgm:prSet/>
      <dgm:spPr/>
      <dgm:t>
        <a:bodyPr/>
        <a:lstStyle/>
        <a:p>
          <a:r>
            <a:rPr lang="en-US" dirty="0">
              <a:latin typeface="Ubuntu" panose="020B0504030602030204" pitchFamily="34" charset="0"/>
            </a:rPr>
            <a:t>Continuous</a:t>
          </a:r>
        </a:p>
      </dgm:t>
    </dgm:pt>
    <dgm:pt modelId="{868A10CA-8310-4181-8496-BBD775A5B104}" type="parTrans" cxnId="{DB81E84B-A3EC-4EE8-B92F-CD52B853CE1C}">
      <dgm:prSet/>
      <dgm:spPr/>
      <dgm:t>
        <a:bodyPr/>
        <a:lstStyle/>
        <a:p>
          <a:endParaRPr lang="en-US">
            <a:latin typeface="Ubuntu" panose="020B0504030602030204" pitchFamily="34" charset="0"/>
          </a:endParaRPr>
        </a:p>
      </dgm:t>
    </dgm:pt>
    <dgm:pt modelId="{4EC5F71D-7C41-4E00-9700-6844BCD9E957}" type="sibTrans" cxnId="{DB81E84B-A3EC-4EE8-B92F-CD52B853CE1C}">
      <dgm:prSet/>
      <dgm:spPr/>
      <dgm:t>
        <a:bodyPr/>
        <a:lstStyle/>
        <a:p>
          <a:endParaRPr lang="en-US">
            <a:latin typeface="Ubuntu" panose="020B0504030602030204" pitchFamily="34" charset="0"/>
          </a:endParaRPr>
        </a:p>
      </dgm:t>
    </dgm:pt>
    <dgm:pt modelId="{B28ADACD-1E9D-4633-8784-F38A807A388C}">
      <dgm:prSet/>
      <dgm:spPr/>
      <dgm:t>
        <a:bodyPr/>
        <a:lstStyle/>
        <a:p>
          <a:r>
            <a:rPr lang="en-US" dirty="0">
              <a:latin typeface="Ubuntu" panose="020B0504030602030204" pitchFamily="34" charset="0"/>
            </a:rPr>
            <a:t>Discrete</a:t>
          </a:r>
        </a:p>
      </dgm:t>
    </dgm:pt>
    <dgm:pt modelId="{26D30FFB-8762-4243-8CED-86CFFF47AC5B}" type="parTrans" cxnId="{74CB5B3C-48E5-4B77-8ED5-1E89E0ED0418}">
      <dgm:prSet/>
      <dgm:spPr/>
      <dgm:t>
        <a:bodyPr/>
        <a:lstStyle/>
        <a:p>
          <a:endParaRPr lang="en-US">
            <a:latin typeface="Ubuntu" panose="020B0504030602030204" pitchFamily="34" charset="0"/>
          </a:endParaRPr>
        </a:p>
      </dgm:t>
    </dgm:pt>
    <dgm:pt modelId="{1D12D39E-E710-4A0F-9B7D-1982F3393DA6}" type="sibTrans" cxnId="{74CB5B3C-48E5-4B77-8ED5-1E89E0ED0418}">
      <dgm:prSet/>
      <dgm:spPr/>
      <dgm:t>
        <a:bodyPr/>
        <a:lstStyle/>
        <a:p>
          <a:endParaRPr lang="en-US">
            <a:latin typeface="Ubuntu" panose="020B0504030602030204" pitchFamily="34" charset="0"/>
          </a:endParaRPr>
        </a:p>
      </dgm:t>
    </dgm:pt>
    <dgm:pt modelId="{4C873070-9D5A-4BD2-80DA-B5A77D4543E0}">
      <dgm:prSet/>
      <dgm:spPr/>
      <dgm:t>
        <a:bodyPr/>
        <a:lstStyle/>
        <a:p>
          <a:r>
            <a:rPr lang="en-US" dirty="0">
              <a:latin typeface="Ubuntu" panose="020B0504030602030204" pitchFamily="34" charset="0"/>
            </a:rPr>
            <a:t>Qualitative</a:t>
          </a:r>
        </a:p>
      </dgm:t>
    </dgm:pt>
    <dgm:pt modelId="{477AF25B-21C7-4830-9974-13C541A654FD}" type="parTrans" cxnId="{DAA2BA42-F10D-47F3-804B-D07620218ACC}">
      <dgm:prSet/>
      <dgm:spPr/>
      <dgm:t>
        <a:bodyPr/>
        <a:lstStyle/>
        <a:p>
          <a:endParaRPr lang="en-US">
            <a:latin typeface="Ubuntu" panose="020B0504030602030204" pitchFamily="34" charset="0"/>
          </a:endParaRPr>
        </a:p>
      </dgm:t>
    </dgm:pt>
    <dgm:pt modelId="{2789981C-3DF0-4253-B48F-A6C0BBEFD505}" type="sibTrans" cxnId="{DAA2BA42-F10D-47F3-804B-D07620218ACC}">
      <dgm:prSet/>
      <dgm:spPr/>
      <dgm:t>
        <a:bodyPr/>
        <a:lstStyle/>
        <a:p>
          <a:endParaRPr lang="en-US">
            <a:latin typeface="Ubuntu" panose="020B0504030602030204" pitchFamily="34" charset="0"/>
          </a:endParaRPr>
        </a:p>
      </dgm:t>
    </dgm:pt>
    <dgm:pt modelId="{E15B4308-95DB-48B1-B261-6C3053E1F2D8}">
      <dgm:prSet/>
      <dgm:spPr/>
      <dgm:t>
        <a:bodyPr/>
        <a:lstStyle/>
        <a:p>
          <a:r>
            <a:rPr lang="en-US" dirty="0">
              <a:latin typeface="Ubuntu" panose="020B0504030602030204" pitchFamily="34" charset="0"/>
            </a:rPr>
            <a:t>Ordinal</a:t>
          </a:r>
        </a:p>
      </dgm:t>
    </dgm:pt>
    <dgm:pt modelId="{A01B54AE-581D-44A4-B19A-A8F442F62319}" type="parTrans" cxnId="{EE08090D-F9BD-48A2-B094-F32B8C5C2AC5}">
      <dgm:prSet/>
      <dgm:spPr/>
      <dgm:t>
        <a:bodyPr/>
        <a:lstStyle/>
        <a:p>
          <a:endParaRPr lang="en-US">
            <a:latin typeface="Ubuntu" panose="020B0504030602030204" pitchFamily="34" charset="0"/>
          </a:endParaRPr>
        </a:p>
      </dgm:t>
    </dgm:pt>
    <dgm:pt modelId="{2826FC67-0A86-4FE1-A196-4BCA30B68E95}" type="sibTrans" cxnId="{EE08090D-F9BD-48A2-B094-F32B8C5C2AC5}">
      <dgm:prSet/>
      <dgm:spPr/>
      <dgm:t>
        <a:bodyPr/>
        <a:lstStyle/>
        <a:p>
          <a:endParaRPr lang="en-US">
            <a:latin typeface="Ubuntu" panose="020B0504030602030204" pitchFamily="34" charset="0"/>
          </a:endParaRPr>
        </a:p>
      </dgm:t>
    </dgm:pt>
    <dgm:pt modelId="{C441AAA1-C261-4643-A8C8-02998F499524}">
      <dgm:prSet/>
      <dgm:spPr/>
      <dgm:t>
        <a:bodyPr/>
        <a:lstStyle/>
        <a:p>
          <a:r>
            <a:rPr lang="en-US" dirty="0">
              <a:latin typeface="Ubuntu" panose="020B0504030602030204" pitchFamily="34" charset="0"/>
            </a:rPr>
            <a:t>Nominal</a:t>
          </a:r>
        </a:p>
      </dgm:t>
    </dgm:pt>
    <dgm:pt modelId="{1CDAA06B-8333-407C-A667-D6C08FCE327E}" type="parTrans" cxnId="{EDD0CEB5-96A1-4564-A3F0-1234C59DB44B}">
      <dgm:prSet/>
      <dgm:spPr/>
      <dgm:t>
        <a:bodyPr/>
        <a:lstStyle/>
        <a:p>
          <a:endParaRPr lang="en-US">
            <a:latin typeface="Ubuntu" panose="020B0504030602030204" pitchFamily="34" charset="0"/>
          </a:endParaRPr>
        </a:p>
      </dgm:t>
    </dgm:pt>
    <dgm:pt modelId="{2E4F39AF-6974-48E9-806D-72B1829C8DC0}" type="sibTrans" cxnId="{EDD0CEB5-96A1-4564-A3F0-1234C59DB44B}">
      <dgm:prSet/>
      <dgm:spPr/>
      <dgm:t>
        <a:bodyPr/>
        <a:lstStyle/>
        <a:p>
          <a:endParaRPr lang="en-US">
            <a:latin typeface="Ubuntu" panose="020B0504030602030204" pitchFamily="34" charset="0"/>
          </a:endParaRPr>
        </a:p>
      </dgm:t>
    </dgm:pt>
    <dgm:pt modelId="{7FE8800A-DD5F-4A53-A7DB-1CE0628B19FF}" type="pres">
      <dgm:prSet presAssocID="{6759E90B-7671-45E8-968B-848ABEF51FD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D38039E4-16B7-489B-AA2C-8145533F0ECE}" type="pres">
      <dgm:prSet presAssocID="{73548E64-BD4D-42C7-B3F4-E3385B878686}" presName="hierRoot1" presStyleCnt="0">
        <dgm:presLayoutVars>
          <dgm:hierBranch val="init"/>
        </dgm:presLayoutVars>
      </dgm:prSet>
      <dgm:spPr/>
    </dgm:pt>
    <dgm:pt modelId="{5474D0F9-3424-458C-818D-474D891A6591}" type="pres">
      <dgm:prSet presAssocID="{73548E64-BD4D-42C7-B3F4-E3385B878686}" presName="rootComposite1" presStyleCnt="0"/>
      <dgm:spPr/>
    </dgm:pt>
    <dgm:pt modelId="{7988B5E6-75F4-4B0E-8840-6767EEE84A4B}" type="pres">
      <dgm:prSet presAssocID="{73548E64-BD4D-42C7-B3F4-E3385B878686}" presName="rootText1" presStyleLbl="node0" presStyleIdx="0" presStyleCnt="1">
        <dgm:presLayoutVars>
          <dgm:chPref val="3"/>
        </dgm:presLayoutVars>
      </dgm:prSet>
      <dgm:spPr/>
    </dgm:pt>
    <dgm:pt modelId="{12713F24-9CCB-499F-93D8-620828B58605}" type="pres">
      <dgm:prSet presAssocID="{73548E64-BD4D-42C7-B3F4-E3385B878686}" presName="rootConnector1" presStyleLbl="node1" presStyleIdx="0" presStyleCnt="0"/>
      <dgm:spPr/>
    </dgm:pt>
    <dgm:pt modelId="{C27CE0D9-C24C-4D87-968E-A89255635369}" type="pres">
      <dgm:prSet presAssocID="{73548E64-BD4D-42C7-B3F4-E3385B878686}" presName="hierChild2" presStyleCnt="0"/>
      <dgm:spPr/>
    </dgm:pt>
    <dgm:pt modelId="{BAAA87A8-F196-41C5-8AE2-350F0AE53B1F}" type="pres">
      <dgm:prSet presAssocID="{477AF25B-21C7-4830-9974-13C541A654FD}" presName="Name37" presStyleLbl="parChTrans1D2" presStyleIdx="0" presStyleCnt="2"/>
      <dgm:spPr/>
    </dgm:pt>
    <dgm:pt modelId="{CCAF742D-81E2-4451-9302-1A02A4995EE9}" type="pres">
      <dgm:prSet presAssocID="{4C873070-9D5A-4BD2-80DA-B5A77D4543E0}" presName="hierRoot2" presStyleCnt="0">
        <dgm:presLayoutVars>
          <dgm:hierBranch/>
        </dgm:presLayoutVars>
      </dgm:prSet>
      <dgm:spPr/>
    </dgm:pt>
    <dgm:pt modelId="{9EC5DE2D-3602-4E96-B157-13F35B19B073}" type="pres">
      <dgm:prSet presAssocID="{4C873070-9D5A-4BD2-80DA-B5A77D4543E0}" presName="rootComposite" presStyleCnt="0"/>
      <dgm:spPr/>
    </dgm:pt>
    <dgm:pt modelId="{08C3D8B5-C970-4FB2-ACFD-FF02019C2218}" type="pres">
      <dgm:prSet presAssocID="{4C873070-9D5A-4BD2-80DA-B5A77D4543E0}" presName="rootText" presStyleLbl="node2" presStyleIdx="0" presStyleCnt="2">
        <dgm:presLayoutVars>
          <dgm:chPref val="3"/>
        </dgm:presLayoutVars>
      </dgm:prSet>
      <dgm:spPr/>
    </dgm:pt>
    <dgm:pt modelId="{78147566-B70D-4917-9496-8CFC0D289985}" type="pres">
      <dgm:prSet presAssocID="{4C873070-9D5A-4BD2-80DA-B5A77D4543E0}" presName="rootConnector" presStyleLbl="node2" presStyleIdx="0" presStyleCnt="2"/>
      <dgm:spPr/>
    </dgm:pt>
    <dgm:pt modelId="{26D60026-C3ED-45D0-ADC9-34637DA7B984}" type="pres">
      <dgm:prSet presAssocID="{4C873070-9D5A-4BD2-80DA-B5A77D4543E0}" presName="hierChild4" presStyleCnt="0"/>
      <dgm:spPr/>
    </dgm:pt>
    <dgm:pt modelId="{A2D32EA8-4D04-43D0-95A1-4C68771FCB7F}" type="pres">
      <dgm:prSet presAssocID="{A01B54AE-581D-44A4-B19A-A8F442F62319}" presName="Name35" presStyleLbl="parChTrans1D3" presStyleIdx="0" presStyleCnt="4"/>
      <dgm:spPr/>
    </dgm:pt>
    <dgm:pt modelId="{95C3567F-470D-4979-A13C-AA148D91E73A}" type="pres">
      <dgm:prSet presAssocID="{E15B4308-95DB-48B1-B261-6C3053E1F2D8}" presName="hierRoot2" presStyleCnt="0">
        <dgm:presLayoutVars>
          <dgm:hierBranch/>
        </dgm:presLayoutVars>
      </dgm:prSet>
      <dgm:spPr/>
    </dgm:pt>
    <dgm:pt modelId="{881C8BDB-DCFE-40A9-B282-ADD4B497561F}" type="pres">
      <dgm:prSet presAssocID="{E15B4308-95DB-48B1-B261-6C3053E1F2D8}" presName="rootComposite" presStyleCnt="0"/>
      <dgm:spPr/>
    </dgm:pt>
    <dgm:pt modelId="{532D3F63-43CA-4B2A-90B4-81F1442F083D}" type="pres">
      <dgm:prSet presAssocID="{E15B4308-95DB-48B1-B261-6C3053E1F2D8}" presName="rootText" presStyleLbl="node3" presStyleIdx="0" presStyleCnt="4">
        <dgm:presLayoutVars>
          <dgm:chPref val="3"/>
        </dgm:presLayoutVars>
      </dgm:prSet>
      <dgm:spPr/>
    </dgm:pt>
    <dgm:pt modelId="{E2DAD467-ADB8-4B63-8629-D1AA7084D0D4}" type="pres">
      <dgm:prSet presAssocID="{E15B4308-95DB-48B1-B261-6C3053E1F2D8}" presName="rootConnector" presStyleLbl="node3" presStyleIdx="0" presStyleCnt="4"/>
      <dgm:spPr/>
    </dgm:pt>
    <dgm:pt modelId="{1017EE59-687A-4D87-95D6-921A21708FCC}" type="pres">
      <dgm:prSet presAssocID="{E15B4308-95DB-48B1-B261-6C3053E1F2D8}" presName="hierChild4" presStyleCnt="0"/>
      <dgm:spPr/>
    </dgm:pt>
    <dgm:pt modelId="{13B31DA0-BE3C-4F7E-AC76-CD8B68FC8995}" type="pres">
      <dgm:prSet presAssocID="{E15B4308-95DB-48B1-B261-6C3053E1F2D8}" presName="hierChild5" presStyleCnt="0"/>
      <dgm:spPr/>
    </dgm:pt>
    <dgm:pt modelId="{4E1E4896-BC6D-494F-91D7-FC1C4F1C4CBB}" type="pres">
      <dgm:prSet presAssocID="{1CDAA06B-8333-407C-A667-D6C08FCE327E}" presName="Name35" presStyleLbl="parChTrans1D3" presStyleIdx="1" presStyleCnt="4"/>
      <dgm:spPr/>
    </dgm:pt>
    <dgm:pt modelId="{725D2B72-2573-4E64-BDB8-7E8E7767D0FA}" type="pres">
      <dgm:prSet presAssocID="{C441AAA1-C261-4643-A8C8-02998F499524}" presName="hierRoot2" presStyleCnt="0">
        <dgm:presLayoutVars>
          <dgm:hierBranch val="init"/>
        </dgm:presLayoutVars>
      </dgm:prSet>
      <dgm:spPr/>
    </dgm:pt>
    <dgm:pt modelId="{A34B4C06-4D1F-4B87-B7E1-AF37E95EA395}" type="pres">
      <dgm:prSet presAssocID="{C441AAA1-C261-4643-A8C8-02998F499524}" presName="rootComposite" presStyleCnt="0"/>
      <dgm:spPr/>
    </dgm:pt>
    <dgm:pt modelId="{80F431E6-0246-4FB2-BC77-DE3E7A8D0DAC}" type="pres">
      <dgm:prSet presAssocID="{C441AAA1-C261-4643-A8C8-02998F499524}" presName="rootText" presStyleLbl="node3" presStyleIdx="1" presStyleCnt="4">
        <dgm:presLayoutVars>
          <dgm:chPref val="3"/>
        </dgm:presLayoutVars>
      </dgm:prSet>
      <dgm:spPr/>
    </dgm:pt>
    <dgm:pt modelId="{2A7B7E11-A2E4-499E-BBE3-CFD8D93E73C5}" type="pres">
      <dgm:prSet presAssocID="{C441AAA1-C261-4643-A8C8-02998F499524}" presName="rootConnector" presStyleLbl="node3" presStyleIdx="1" presStyleCnt="4"/>
      <dgm:spPr/>
    </dgm:pt>
    <dgm:pt modelId="{C43C6CE1-A0CF-4C88-8AF4-2C8A60F7D8E0}" type="pres">
      <dgm:prSet presAssocID="{C441AAA1-C261-4643-A8C8-02998F499524}" presName="hierChild4" presStyleCnt="0"/>
      <dgm:spPr/>
    </dgm:pt>
    <dgm:pt modelId="{8D8A0B65-39D2-468B-A235-3736C4D8B8A7}" type="pres">
      <dgm:prSet presAssocID="{C441AAA1-C261-4643-A8C8-02998F499524}" presName="hierChild5" presStyleCnt="0"/>
      <dgm:spPr/>
    </dgm:pt>
    <dgm:pt modelId="{3746EDD6-6BB1-4280-A4D3-C893FA3817E6}" type="pres">
      <dgm:prSet presAssocID="{4C873070-9D5A-4BD2-80DA-B5A77D4543E0}" presName="hierChild5" presStyleCnt="0"/>
      <dgm:spPr/>
    </dgm:pt>
    <dgm:pt modelId="{3E5F7ED2-5E17-43A3-AAED-B6655E4FAACA}" type="pres">
      <dgm:prSet presAssocID="{76E23524-A7A1-465A-9AFB-7AD0BFA2D527}" presName="Name37" presStyleLbl="parChTrans1D2" presStyleIdx="1" presStyleCnt="2"/>
      <dgm:spPr/>
    </dgm:pt>
    <dgm:pt modelId="{1272DAF3-FE37-4431-AB04-A4B1BF913D83}" type="pres">
      <dgm:prSet presAssocID="{2FD88D9D-7181-4E78-BA16-D361E1FD6D89}" presName="hierRoot2" presStyleCnt="0">
        <dgm:presLayoutVars>
          <dgm:hierBranch/>
        </dgm:presLayoutVars>
      </dgm:prSet>
      <dgm:spPr/>
    </dgm:pt>
    <dgm:pt modelId="{78753A98-2BAE-49FB-8CBE-8B6651EAAF5C}" type="pres">
      <dgm:prSet presAssocID="{2FD88D9D-7181-4E78-BA16-D361E1FD6D89}" presName="rootComposite" presStyleCnt="0"/>
      <dgm:spPr/>
    </dgm:pt>
    <dgm:pt modelId="{FB22DB4A-F7F1-4175-8441-DEE4C898B75F}" type="pres">
      <dgm:prSet presAssocID="{2FD88D9D-7181-4E78-BA16-D361E1FD6D89}" presName="rootText" presStyleLbl="node2" presStyleIdx="1" presStyleCnt="2">
        <dgm:presLayoutVars>
          <dgm:chPref val="3"/>
        </dgm:presLayoutVars>
      </dgm:prSet>
      <dgm:spPr/>
    </dgm:pt>
    <dgm:pt modelId="{502822D8-8555-497F-A3F3-B1E6B0DC07B3}" type="pres">
      <dgm:prSet presAssocID="{2FD88D9D-7181-4E78-BA16-D361E1FD6D89}" presName="rootConnector" presStyleLbl="node2" presStyleIdx="1" presStyleCnt="2"/>
      <dgm:spPr/>
    </dgm:pt>
    <dgm:pt modelId="{CF5915A4-FA2E-431E-9381-E8EE0666E9E6}" type="pres">
      <dgm:prSet presAssocID="{2FD88D9D-7181-4E78-BA16-D361E1FD6D89}" presName="hierChild4" presStyleCnt="0"/>
      <dgm:spPr/>
    </dgm:pt>
    <dgm:pt modelId="{94837E4B-9C0B-4864-9E68-DEF87492A4EB}" type="pres">
      <dgm:prSet presAssocID="{868A10CA-8310-4181-8496-BBD775A5B104}" presName="Name35" presStyleLbl="parChTrans1D3" presStyleIdx="2" presStyleCnt="4"/>
      <dgm:spPr/>
    </dgm:pt>
    <dgm:pt modelId="{5B7E2147-EE60-4B1F-8419-4689AB277B80}" type="pres">
      <dgm:prSet presAssocID="{E0120DC1-8894-4C7A-A5C7-935E667C591C}" presName="hierRoot2" presStyleCnt="0">
        <dgm:presLayoutVars>
          <dgm:hierBranch/>
        </dgm:presLayoutVars>
      </dgm:prSet>
      <dgm:spPr/>
    </dgm:pt>
    <dgm:pt modelId="{3B26F36B-948B-4713-8E22-BB60CE763109}" type="pres">
      <dgm:prSet presAssocID="{E0120DC1-8894-4C7A-A5C7-935E667C591C}" presName="rootComposite" presStyleCnt="0"/>
      <dgm:spPr/>
    </dgm:pt>
    <dgm:pt modelId="{32F4C0D1-DE6A-4CA3-8D73-8810EA605E3F}" type="pres">
      <dgm:prSet presAssocID="{E0120DC1-8894-4C7A-A5C7-935E667C591C}" presName="rootText" presStyleLbl="node3" presStyleIdx="2" presStyleCnt="4">
        <dgm:presLayoutVars>
          <dgm:chPref val="3"/>
        </dgm:presLayoutVars>
      </dgm:prSet>
      <dgm:spPr/>
    </dgm:pt>
    <dgm:pt modelId="{A269C914-C133-4D59-912D-F32676D375EF}" type="pres">
      <dgm:prSet presAssocID="{E0120DC1-8894-4C7A-A5C7-935E667C591C}" presName="rootConnector" presStyleLbl="node3" presStyleIdx="2" presStyleCnt="4"/>
      <dgm:spPr/>
    </dgm:pt>
    <dgm:pt modelId="{1DEB0430-75AE-4ED3-B7C4-78BE1D78BD18}" type="pres">
      <dgm:prSet presAssocID="{E0120DC1-8894-4C7A-A5C7-935E667C591C}" presName="hierChild4" presStyleCnt="0"/>
      <dgm:spPr/>
    </dgm:pt>
    <dgm:pt modelId="{453D0DC0-338F-47D1-BB0D-EE1E7E2A1CEA}" type="pres">
      <dgm:prSet presAssocID="{E0120DC1-8894-4C7A-A5C7-935E667C591C}" presName="hierChild5" presStyleCnt="0"/>
      <dgm:spPr/>
    </dgm:pt>
    <dgm:pt modelId="{F572804C-BE19-4C39-AD8C-C88CDBBB216C}" type="pres">
      <dgm:prSet presAssocID="{26D30FFB-8762-4243-8CED-86CFFF47AC5B}" presName="Name35" presStyleLbl="parChTrans1D3" presStyleIdx="3" presStyleCnt="4"/>
      <dgm:spPr/>
    </dgm:pt>
    <dgm:pt modelId="{3C422240-9A4A-495E-9DE6-E046AE128A34}" type="pres">
      <dgm:prSet presAssocID="{B28ADACD-1E9D-4633-8784-F38A807A388C}" presName="hierRoot2" presStyleCnt="0">
        <dgm:presLayoutVars>
          <dgm:hierBranch val="init"/>
        </dgm:presLayoutVars>
      </dgm:prSet>
      <dgm:spPr/>
    </dgm:pt>
    <dgm:pt modelId="{C541B36C-ADA3-48E8-AF1A-E645EA32673F}" type="pres">
      <dgm:prSet presAssocID="{B28ADACD-1E9D-4633-8784-F38A807A388C}" presName="rootComposite" presStyleCnt="0"/>
      <dgm:spPr/>
    </dgm:pt>
    <dgm:pt modelId="{67E3B86E-4784-451F-BF99-90DBCB71A848}" type="pres">
      <dgm:prSet presAssocID="{B28ADACD-1E9D-4633-8784-F38A807A388C}" presName="rootText" presStyleLbl="node3" presStyleIdx="3" presStyleCnt="4">
        <dgm:presLayoutVars>
          <dgm:chPref val="3"/>
        </dgm:presLayoutVars>
      </dgm:prSet>
      <dgm:spPr/>
    </dgm:pt>
    <dgm:pt modelId="{5F06BA53-BE3F-492B-BF66-EAF7CFBF4C55}" type="pres">
      <dgm:prSet presAssocID="{B28ADACD-1E9D-4633-8784-F38A807A388C}" presName="rootConnector" presStyleLbl="node3" presStyleIdx="3" presStyleCnt="4"/>
      <dgm:spPr/>
    </dgm:pt>
    <dgm:pt modelId="{94DA3BF1-C32E-477B-A72C-3883EF6F614F}" type="pres">
      <dgm:prSet presAssocID="{B28ADACD-1E9D-4633-8784-F38A807A388C}" presName="hierChild4" presStyleCnt="0"/>
      <dgm:spPr/>
    </dgm:pt>
    <dgm:pt modelId="{1A0C1C5A-2D1B-40A7-9762-7B84FCFF3E22}" type="pres">
      <dgm:prSet presAssocID="{B28ADACD-1E9D-4633-8784-F38A807A388C}" presName="hierChild5" presStyleCnt="0"/>
      <dgm:spPr/>
    </dgm:pt>
    <dgm:pt modelId="{DED2F47E-C999-49E0-BB7E-CA3809323359}" type="pres">
      <dgm:prSet presAssocID="{2FD88D9D-7181-4E78-BA16-D361E1FD6D89}" presName="hierChild5" presStyleCnt="0"/>
      <dgm:spPr/>
    </dgm:pt>
    <dgm:pt modelId="{2E70288C-DBE3-4CE9-9AC0-209481196CA9}" type="pres">
      <dgm:prSet presAssocID="{73548E64-BD4D-42C7-B3F4-E3385B878686}" presName="hierChild3" presStyleCnt="0"/>
      <dgm:spPr/>
    </dgm:pt>
  </dgm:ptLst>
  <dgm:cxnLst>
    <dgm:cxn modelId="{EE08090D-F9BD-48A2-B094-F32B8C5C2AC5}" srcId="{4C873070-9D5A-4BD2-80DA-B5A77D4543E0}" destId="{E15B4308-95DB-48B1-B261-6C3053E1F2D8}" srcOrd="0" destOrd="0" parTransId="{A01B54AE-581D-44A4-B19A-A8F442F62319}" sibTransId="{2826FC67-0A86-4FE1-A196-4BCA30B68E95}"/>
    <dgm:cxn modelId="{2EC4E916-8D29-4581-95C3-4861E162535A}" type="presOf" srcId="{2FD88D9D-7181-4E78-BA16-D361E1FD6D89}" destId="{FB22DB4A-F7F1-4175-8441-DEE4C898B75F}" srcOrd="0" destOrd="0" presId="urn:microsoft.com/office/officeart/2005/8/layout/orgChart1"/>
    <dgm:cxn modelId="{D1ED9327-E5FD-44CF-9EFB-B8678D1B2BDC}" type="presOf" srcId="{C441AAA1-C261-4643-A8C8-02998F499524}" destId="{80F431E6-0246-4FB2-BC77-DE3E7A8D0DAC}" srcOrd="0" destOrd="0" presId="urn:microsoft.com/office/officeart/2005/8/layout/orgChart1"/>
    <dgm:cxn modelId="{0B4F9F29-9AB6-416A-9EA5-A9AE39D0A85A}" type="presOf" srcId="{E15B4308-95DB-48B1-B261-6C3053E1F2D8}" destId="{532D3F63-43CA-4B2A-90B4-81F1442F083D}" srcOrd="0" destOrd="0" presId="urn:microsoft.com/office/officeart/2005/8/layout/orgChart1"/>
    <dgm:cxn modelId="{87AAB429-306E-4E12-883E-80BA2ED92637}" type="presOf" srcId="{26D30FFB-8762-4243-8CED-86CFFF47AC5B}" destId="{F572804C-BE19-4C39-AD8C-C88CDBBB216C}" srcOrd="0" destOrd="0" presId="urn:microsoft.com/office/officeart/2005/8/layout/orgChart1"/>
    <dgm:cxn modelId="{74CB5B3C-48E5-4B77-8ED5-1E89E0ED0418}" srcId="{2FD88D9D-7181-4E78-BA16-D361E1FD6D89}" destId="{B28ADACD-1E9D-4633-8784-F38A807A388C}" srcOrd="1" destOrd="0" parTransId="{26D30FFB-8762-4243-8CED-86CFFF47AC5B}" sibTransId="{1D12D39E-E710-4A0F-9B7D-1982F3393DA6}"/>
    <dgm:cxn modelId="{6879D840-E0D4-4D2D-A003-8D16A3CBE885}" type="presOf" srcId="{6759E90B-7671-45E8-968B-848ABEF51FD9}" destId="{7FE8800A-DD5F-4A53-A7DB-1CE0628B19FF}" srcOrd="0" destOrd="0" presId="urn:microsoft.com/office/officeart/2005/8/layout/orgChart1"/>
    <dgm:cxn modelId="{9A95595D-A0E9-4932-99AA-B123AE4CD66C}" type="presOf" srcId="{1CDAA06B-8333-407C-A667-D6C08FCE327E}" destId="{4E1E4896-BC6D-494F-91D7-FC1C4F1C4CBB}" srcOrd="0" destOrd="0" presId="urn:microsoft.com/office/officeart/2005/8/layout/orgChart1"/>
    <dgm:cxn modelId="{DAA2BA42-F10D-47F3-804B-D07620218ACC}" srcId="{73548E64-BD4D-42C7-B3F4-E3385B878686}" destId="{4C873070-9D5A-4BD2-80DA-B5A77D4543E0}" srcOrd="0" destOrd="0" parTransId="{477AF25B-21C7-4830-9974-13C541A654FD}" sibTransId="{2789981C-3DF0-4253-B48F-A6C0BBEFD505}"/>
    <dgm:cxn modelId="{A8BA8963-C8A5-44F9-A4C1-C95D8FC3A296}" type="presOf" srcId="{73548E64-BD4D-42C7-B3F4-E3385B878686}" destId="{12713F24-9CCB-499F-93D8-620828B58605}" srcOrd="1" destOrd="0" presId="urn:microsoft.com/office/officeart/2005/8/layout/orgChart1"/>
    <dgm:cxn modelId="{8EDCA666-0FF8-4462-A699-475F4BE08CB7}" srcId="{73548E64-BD4D-42C7-B3F4-E3385B878686}" destId="{2FD88D9D-7181-4E78-BA16-D361E1FD6D89}" srcOrd="1" destOrd="0" parTransId="{76E23524-A7A1-465A-9AFB-7AD0BFA2D527}" sibTransId="{6DDCD129-58FC-418D-9886-3C715D17ED91}"/>
    <dgm:cxn modelId="{7B505468-8A98-4150-9FA0-BDC2A6CEA2E0}" type="presOf" srcId="{A01B54AE-581D-44A4-B19A-A8F442F62319}" destId="{A2D32EA8-4D04-43D0-95A1-4C68771FCB7F}" srcOrd="0" destOrd="0" presId="urn:microsoft.com/office/officeart/2005/8/layout/orgChart1"/>
    <dgm:cxn modelId="{C9FC3F6A-93BE-485E-A87E-E08CC7E50E30}" srcId="{6759E90B-7671-45E8-968B-848ABEF51FD9}" destId="{73548E64-BD4D-42C7-B3F4-E3385B878686}" srcOrd="0" destOrd="0" parTransId="{B8DD6C5E-F986-4497-BBF3-9A1C1EB5D650}" sibTransId="{39E71CD1-60EE-46BA-9BED-0DD977D27677}"/>
    <dgm:cxn modelId="{DB81E84B-A3EC-4EE8-B92F-CD52B853CE1C}" srcId="{2FD88D9D-7181-4E78-BA16-D361E1FD6D89}" destId="{E0120DC1-8894-4C7A-A5C7-935E667C591C}" srcOrd="0" destOrd="0" parTransId="{868A10CA-8310-4181-8496-BBD775A5B104}" sibTransId="{4EC5F71D-7C41-4E00-9700-6844BCD9E957}"/>
    <dgm:cxn modelId="{9A767674-2CD9-4B61-9A3C-6F9F2A9F6E05}" type="presOf" srcId="{4C873070-9D5A-4BD2-80DA-B5A77D4543E0}" destId="{78147566-B70D-4917-9496-8CFC0D289985}" srcOrd="1" destOrd="0" presId="urn:microsoft.com/office/officeart/2005/8/layout/orgChart1"/>
    <dgm:cxn modelId="{58E3E078-B2B8-45DF-B041-E393465EFEDC}" type="presOf" srcId="{B28ADACD-1E9D-4633-8784-F38A807A388C}" destId="{67E3B86E-4784-451F-BF99-90DBCB71A848}" srcOrd="0" destOrd="0" presId="urn:microsoft.com/office/officeart/2005/8/layout/orgChart1"/>
    <dgm:cxn modelId="{D70F555A-098B-48F7-A556-ADF73D1E15E7}" type="presOf" srcId="{C441AAA1-C261-4643-A8C8-02998F499524}" destId="{2A7B7E11-A2E4-499E-BBE3-CFD8D93E73C5}" srcOrd="1" destOrd="0" presId="urn:microsoft.com/office/officeart/2005/8/layout/orgChart1"/>
    <dgm:cxn modelId="{9803DD95-5275-4C90-8223-721A50AB427C}" type="presOf" srcId="{477AF25B-21C7-4830-9974-13C541A654FD}" destId="{BAAA87A8-F196-41C5-8AE2-350F0AE53B1F}" srcOrd="0" destOrd="0" presId="urn:microsoft.com/office/officeart/2005/8/layout/orgChart1"/>
    <dgm:cxn modelId="{543D0BA8-D378-4998-B3C1-B1168F39501E}" type="presOf" srcId="{E0120DC1-8894-4C7A-A5C7-935E667C591C}" destId="{32F4C0D1-DE6A-4CA3-8D73-8810EA605E3F}" srcOrd="0" destOrd="0" presId="urn:microsoft.com/office/officeart/2005/8/layout/orgChart1"/>
    <dgm:cxn modelId="{1CD305AA-1D9A-49C0-AD09-D0B39687ACBA}" type="presOf" srcId="{76E23524-A7A1-465A-9AFB-7AD0BFA2D527}" destId="{3E5F7ED2-5E17-43A3-AAED-B6655E4FAACA}" srcOrd="0" destOrd="0" presId="urn:microsoft.com/office/officeart/2005/8/layout/orgChart1"/>
    <dgm:cxn modelId="{EDD0CEB5-96A1-4564-A3F0-1234C59DB44B}" srcId="{4C873070-9D5A-4BD2-80DA-B5A77D4543E0}" destId="{C441AAA1-C261-4643-A8C8-02998F499524}" srcOrd="1" destOrd="0" parTransId="{1CDAA06B-8333-407C-A667-D6C08FCE327E}" sibTransId="{2E4F39AF-6974-48E9-806D-72B1829C8DC0}"/>
    <dgm:cxn modelId="{ED27B7C7-FB67-4456-97BB-5CDCAFEEEAB9}" type="presOf" srcId="{2FD88D9D-7181-4E78-BA16-D361E1FD6D89}" destId="{502822D8-8555-497F-A3F3-B1E6B0DC07B3}" srcOrd="1" destOrd="0" presId="urn:microsoft.com/office/officeart/2005/8/layout/orgChart1"/>
    <dgm:cxn modelId="{B2DFAECF-1CAB-4DED-A035-B90CFAEFAA78}" type="presOf" srcId="{B28ADACD-1E9D-4633-8784-F38A807A388C}" destId="{5F06BA53-BE3F-492B-BF66-EAF7CFBF4C55}" srcOrd="1" destOrd="0" presId="urn:microsoft.com/office/officeart/2005/8/layout/orgChart1"/>
    <dgm:cxn modelId="{7D64FACF-D847-4AE6-AF5D-C1F6F5462DFC}" type="presOf" srcId="{E0120DC1-8894-4C7A-A5C7-935E667C591C}" destId="{A269C914-C133-4D59-912D-F32676D375EF}" srcOrd="1" destOrd="0" presId="urn:microsoft.com/office/officeart/2005/8/layout/orgChart1"/>
    <dgm:cxn modelId="{198AD6D8-BF92-4D36-9AF5-2A7FD7D1C2A7}" type="presOf" srcId="{868A10CA-8310-4181-8496-BBD775A5B104}" destId="{94837E4B-9C0B-4864-9E68-DEF87492A4EB}" srcOrd="0" destOrd="0" presId="urn:microsoft.com/office/officeart/2005/8/layout/orgChart1"/>
    <dgm:cxn modelId="{A320F6E0-21A0-45F0-9F6C-AC2605C6522E}" type="presOf" srcId="{73548E64-BD4D-42C7-B3F4-E3385B878686}" destId="{7988B5E6-75F4-4B0E-8840-6767EEE84A4B}" srcOrd="0" destOrd="0" presId="urn:microsoft.com/office/officeart/2005/8/layout/orgChart1"/>
    <dgm:cxn modelId="{6D30A4E7-8690-4AE0-927A-6450095AFDA4}" type="presOf" srcId="{E15B4308-95DB-48B1-B261-6C3053E1F2D8}" destId="{E2DAD467-ADB8-4B63-8629-D1AA7084D0D4}" srcOrd="1" destOrd="0" presId="urn:microsoft.com/office/officeart/2005/8/layout/orgChart1"/>
    <dgm:cxn modelId="{E81FE0F5-7889-487F-968A-43A1BB9729C2}" type="presOf" srcId="{4C873070-9D5A-4BD2-80DA-B5A77D4543E0}" destId="{08C3D8B5-C970-4FB2-ACFD-FF02019C2218}" srcOrd="0" destOrd="0" presId="urn:microsoft.com/office/officeart/2005/8/layout/orgChart1"/>
    <dgm:cxn modelId="{B0CEE488-CE45-446B-8693-FFA7C4744727}" type="presParOf" srcId="{7FE8800A-DD5F-4A53-A7DB-1CE0628B19FF}" destId="{D38039E4-16B7-489B-AA2C-8145533F0ECE}" srcOrd="0" destOrd="0" presId="urn:microsoft.com/office/officeart/2005/8/layout/orgChart1"/>
    <dgm:cxn modelId="{E69338CB-0DBC-4905-929A-4B23F82EAD1C}" type="presParOf" srcId="{D38039E4-16B7-489B-AA2C-8145533F0ECE}" destId="{5474D0F9-3424-458C-818D-474D891A6591}" srcOrd="0" destOrd="0" presId="urn:microsoft.com/office/officeart/2005/8/layout/orgChart1"/>
    <dgm:cxn modelId="{3F1894C4-55AD-4D60-A7D3-E82F89F4E187}" type="presParOf" srcId="{5474D0F9-3424-458C-818D-474D891A6591}" destId="{7988B5E6-75F4-4B0E-8840-6767EEE84A4B}" srcOrd="0" destOrd="0" presId="urn:microsoft.com/office/officeart/2005/8/layout/orgChart1"/>
    <dgm:cxn modelId="{DB58F842-FA3D-4514-9785-C65F6148681C}" type="presParOf" srcId="{5474D0F9-3424-458C-818D-474D891A6591}" destId="{12713F24-9CCB-499F-93D8-620828B58605}" srcOrd="1" destOrd="0" presId="urn:microsoft.com/office/officeart/2005/8/layout/orgChart1"/>
    <dgm:cxn modelId="{F4E2E9F3-D1E1-41AB-AE98-B1B0E0078582}" type="presParOf" srcId="{D38039E4-16B7-489B-AA2C-8145533F0ECE}" destId="{C27CE0D9-C24C-4D87-968E-A89255635369}" srcOrd="1" destOrd="0" presId="urn:microsoft.com/office/officeart/2005/8/layout/orgChart1"/>
    <dgm:cxn modelId="{3AC1AB17-4AED-474F-88AB-F8433FB0A433}" type="presParOf" srcId="{C27CE0D9-C24C-4D87-968E-A89255635369}" destId="{BAAA87A8-F196-41C5-8AE2-350F0AE53B1F}" srcOrd="0" destOrd="0" presId="urn:microsoft.com/office/officeart/2005/8/layout/orgChart1"/>
    <dgm:cxn modelId="{70BE8B92-7BF3-4DC4-BA9F-ADEB3A9AE98A}" type="presParOf" srcId="{C27CE0D9-C24C-4D87-968E-A89255635369}" destId="{CCAF742D-81E2-4451-9302-1A02A4995EE9}" srcOrd="1" destOrd="0" presId="urn:microsoft.com/office/officeart/2005/8/layout/orgChart1"/>
    <dgm:cxn modelId="{A93F28B9-B8F4-4339-A90B-3F14204519B1}" type="presParOf" srcId="{CCAF742D-81E2-4451-9302-1A02A4995EE9}" destId="{9EC5DE2D-3602-4E96-B157-13F35B19B073}" srcOrd="0" destOrd="0" presId="urn:microsoft.com/office/officeart/2005/8/layout/orgChart1"/>
    <dgm:cxn modelId="{61344722-60B4-451F-AEC8-13644CAE1B11}" type="presParOf" srcId="{9EC5DE2D-3602-4E96-B157-13F35B19B073}" destId="{08C3D8B5-C970-4FB2-ACFD-FF02019C2218}" srcOrd="0" destOrd="0" presId="urn:microsoft.com/office/officeart/2005/8/layout/orgChart1"/>
    <dgm:cxn modelId="{FD6ECFDA-C0A5-434F-986C-A2D17FAAAD4B}" type="presParOf" srcId="{9EC5DE2D-3602-4E96-B157-13F35B19B073}" destId="{78147566-B70D-4917-9496-8CFC0D289985}" srcOrd="1" destOrd="0" presId="urn:microsoft.com/office/officeart/2005/8/layout/orgChart1"/>
    <dgm:cxn modelId="{331DF46E-4523-4B33-8B8C-B8D1A01CE97D}" type="presParOf" srcId="{CCAF742D-81E2-4451-9302-1A02A4995EE9}" destId="{26D60026-C3ED-45D0-ADC9-34637DA7B984}" srcOrd="1" destOrd="0" presId="urn:microsoft.com/office/officeart/2005/8/layout/orgChart1"/>
    <dgm:cxn modelId="{CB9029CC-EC5C-411A-9D9D-51E75BEFD3F8}" type="presParOf" srcId="{26D60026-C3ED-45D0-ADC9-34637DA7B984}" destId="{A2D32EA8-4D04-43D0-95A1-4C68771FCB7F}" srcOrd="0" destOrd="0" presId="urn:microsoft.com/office/officeart/2005/8/layout/orgChart1"/>
    <dgm:cxn modelId="{ED4A4CED-89A2-4ECA-BE1C-2D33B02D703A}" type="presParOf" srcId="{26D60026-C3ED-45D0-ADC9-34637DA7B984}" destId="{95C3567F-470D-4979-A13C-AA148D91E73A}" srcOrd="1" destOrd="0" presId="urn:microsoft.com/office/officeart/2005/8/layout/orgChart1"/>
    <dgm:cxn modelId="{748D3A74-7041-4ACE-BD6A-8CFEC052AEB9}" type="presParOf" srcId="{95C3567F-470D-4979-A13C-AA148D91E73A}" destId="{881C8BDB-DCFE-40A9-B282-ADD4B497561F}" srcOrd="0" destOrd="0" presId="urn:microsoft.com/office/officeart/2005/8/layout/orgChart1"/>
    <dgm:cxn modelId="{DC3F43A3-866B-4F83-B6E9-43781A669D33}" type="presParOf" srcId="{881C8BDB-DCFE-40A9-B282-ADD4B497561F}" destId="{532D3F63-43CA-4B2A-90B4-81F1442F083D}" srcOrd="0" destOrd="0" presId="urn:microsoft.com/office/officeart/2005/8/layout/orgChart1"/>
    <dgm:cxn modelId="{908620D8-6C94-4BF7-8E5A-9D4933DC9AB2}" type="presParOf" srcId="{881C8BDB-DCFE-40A9-B282-ADD4B497561F}" destId="{E2DAD467-ADB8-4B63-8629-D1AA7084D0D4}" srcOrd="1" destOrd="0" presId="urn:microsoft.com/office/officeart/2005/8/layout/orgChart1"/>
    <dgm:cxn modelId="{77FF53EF-CF9B-49EB-A075-66A4FD7A0CBB}" type="presParOf" srcId="{95C3567F-470D-4979-A13C-AA148D91E73A}" destId="{1017EE59-687A-4D87-95D6-921A21708FCC}" srcOrd="1" destOrd="0" presId="urn:microsoft.com/office/officeart/2005/8/layout/orgChart1"/>
    <dgm:cxn modelId="{A826EA13-E14D-4D0C-B88B-61917BCBC1A5}" type="presParOf" srcId="{95C3567F-470D-4979-A13C-AA148D91E73A}" destId="{13B31DA0-BE3C-4F7E-AC76-CD8B68FC8995}" srcOrd="2" destOrd="0" presId="urn:microsoft.com/office/officeart/2005/8/layout/orgChart1"/>
    <dgm:cxn modelId="{4EB7477A-7266-4AFF-AE49-7C27F3B280C3}" type="presParOf" srcId="{26D60026-C3ED-45D0-ADC9-34637DA7B984}" destId="{4E1E4896-BC6D-494F-91D7-FC1C4F1C4CBB}" srcOrd="2" destOrd="0" presId="urn:microsoft.com/office/officeart/2005/8/layout/orgChart1"/>
    <dgm:cxn modelId="{D8037069-13D1-4A37-A7E2-A8900E3D8271}" type="presParOf" srcId="{26D60026-C3ED-45D0-ADC9-34637DA7B984}" destId="{725D2B72-2573-4E64-BDB8-7E8E7767D0FA}" srcOrd="3" destOrd="0" presId="urn:microsoft.com/office/officeart/2005/8/layout/orgChart1"/>
    <dgm:cxn modelId="{25420674-9874-4B62-BE94-2EC98F96093C}" type="presParOf" srcId="{725D2B72-2573-4E64-BDB8-7E8E7767D0FA}" destId="{A34B4C06-4D1F-4B87-B7E1-AF37E95EA395}" srcOrd="0" destOrd="0" presId="urn:microsoft.com/office/officeart/2005/8/layout/orgChart1"/>
    <dgm:cxn modelId="{F75A7433-3B1B-4E7F-9946-44B9441E64E4}" type="presParOf" srcId="{A34B4C06-4D1F-4B87-B7E1-AF37E95EA395}" destId="{80F431E6-0246-4FB2-BC77-DE3E7A8D0DAC}" srcOrd="0" destOrd="0" presId="urn:microsoft.com/office/officeart/2005/8/layout/orgChart1"/>
    <dgm:cxn modelId="{61CF1EB2-A15F-435A-8BD1-3B852BA6B1E2}" type="presParOf" srcId="{A34B4C06-4D1F-4B87-B7E1-AF37E95EA395}" destId="{2A7B7E11-A2E4-499E-BBE3-CFD8D93E73C5}" srcOrd="1" destOrd="0" presId="urn:microsoft.com/office/officeart/2005/8/layout/orgChart1"/>
    <dgm:cxn modelId="{65DD4E91-16A4-4960-A4D3-F85F359422CF}" type="presParOf" srcId="{725D2B72-2573-4E64-BDB8-7E8E7767D0FA}" destId="{C43C6CE1-A0CF-4C88-8AF4-2C8A60F7D8E0}" srcOrd="1" destOrd="0" presId="urn:microsoft.com/office/officeart/2005/8/layout/orgChart1"/>
    <dgm:cxn modelId="{73C65A12-D610-4E92-8E1E-59226C8AEFE8}" type="presParOf" srcId="{725D2B72-2573-4E64-BDB8-7E8E7767D0FA}" destId="{8D8A0B65-39D2-468B-A235-3736C4D8B8A7}" srcOrd="2" destOrd="0" presId="urn:microsoft.com/office/officeart/2005/8/layout/orgChart1"/>
    <dgm:cxn modelId="{65AFDA14-0F3D-4DED-87A5-71B7094AC9B4}" type="presParOf" srcId="{CCAF742D-81E2-4451-9302-1A02A4995EE9}" destId="{3746EDD6-6BB1-4280-A4D3-C893FA3817E6}" srcOrd="2" destOrd="0" presId="urn:microsoft.com/office/officeart/2005/8/layout/orgChart1"/>
    <dgm:cxn modelId="{6812F53F-959F-4831-964E-C9B4EEB49CA0}" type="presParOf" srcId="{C27CE0D9-C24C-4D87-968E-A89255635369}" destId="{3E5F7ED2-5E17-43A3-AAED-B6655E4FAACA}" srcOrd="2" destOrd="0" presId="urn:microsoft.com/office/officeart/2005/8/layout/orgChart1"/>
    <dgm:cxn modelId="{F0B3F8FD-B1A4-4E35-8E58-E4D229F20C66}" type="presParOf" srcId="{C27CE0D9-C24C-4D87-968E-A89255635369}" destId="{1272DAF3-FE37-4431-AB04-A4B1BF913D83}" srcOrd="3" destOrd="0" presId="urn:microsoft.com/office/officeart/2005/8/layout/orgChart1"/>
    <dgm:cxn modelId="{362975AF-B172-4BA6-84D0-626AE668AECE}" type="presParOf" srcId="{1272DAF3-FE37-4431-AB04-A4B1BF913D83}" destId="{78753A98-2BAE-49FB-8CBE-8B6651EAAF5C}" srcOrd="0" destOrd="0" presId="urn:microsoft.com/office/officeart/2005/8/layout/orgChart1"/>
    <dgm:cxn modelId="{38B77924-B374-4753-9B0C-7C8D2E1FC65E}" type="presParOf" srcId="{78753A98-2BAE-49FB-8CBE-8B6651EAAF5C}" destId="{FB22DB4A-F7F1-4175-8441-DEE4C898B75F}" srcOrd="0" destOrd="0" presId="urn:microsoft.com/office/officeart/2005/8/layout/orgChart1"/>
    <dgm:cxn modelId="{019A2660-35A2-49CA-BB7F-C819E16B0550}" type="presParOf" srcId="{78753A98-2BAE-49FB-8CBE-8B6651EAAF5C}" destId="{502822D8-8555-497F-A3F3-B1E6B0DC07B3}" srcOrd="1" destOrd="0" presId="urn:microsoft.com/office/officeart/2005/8/layout/orgChart1"/>
    <dgm:cxn modelId="{1FEB2947-C99D-479B-8A20-ADE348120232}" type="presParOf" srcId="{1272DAF3-FE37-4431-AB04-A4B1BF913D83}" destId="{CF5915A4-FA2E-431E-9381-E8EE0666E9E6}" srcOrd="1" destOrd="0" presId="urn:microsoft.com/office/officeart/2005/8/layout/orgChart1"/>
    <dgm:cxn modelId="{7883827C-A951-45E6-8F10-25468E45BA0D}" type="presParOf" srcId="{CF5915A4-FA2E-431E-9381-E8EE0666E9E6}" destId="{94837E4B-9C0B-4864-9E68-DEF87492A4EB}" srcOrd="0" destOrd="0" presId="urn:microsoft.com/office/officeart/2005/8/layout/orgChart1"/>
    <dgm:cxn modelId="{066A43DE-44AC-4ED1-8C0B-F80CFE4440C5}" type="presParOf" srcId="{CF5915A4-FA2E-431E-9381-E8EE0666E9E6}" destId="{5B7E2147-EE60-4B1F-8419-4689AB277B80}" srcOrd="1" destOrd="0" presId="urn:microsoft.com/office/officeart/2005/8/layout/orgChart1"/>
    <dgm:cxn modelId="{CD77759D-C87A-4DE0-9803-EE1309E95577}" type="presParOf" srcId="{5B7E2147-EE60-4B1F-8419-4689AB277B80}" destId="{3B26F36B-948B-4713-8E22-BB60CE763109}" srcOrd="0" destOrd="0" presId="urn:microsoft.com/office/officeart/2005/8/layout/orgChart1"/>
    <dgm:cxn modelId="{74702F62-E506-45C0-B651-5B7E72F4D7A2}" type="presParOf" srcId="{3B26F36B-948B-4713-8E22-BB60CE763109}" destId="{32F4C0D1-DE6A-4CA3-8D73-8810EA605E3F}" srcOrd="0" destOrd="0" presId="urn:microsoft.com/office/officeart/2005/8/layout/orgChart1"/>
    <dgm:cxn modelId="{CAAD4044-9EBB-41B6-95D3-169D5C850A8C}" type="presParOf" srcId="{3B26F36B-948B-4713-8E22-BB60CE763109}" destId="{A269C914-C133-4D59-912D-F32676D375EF}" srcOrd="1" destOrd="0" presId="urn:microsoft.com/office/officeart/2005/8/layout/orgChart1"/>
    <dgm:cxn modelId="{0F6DCC5F-BABE-4F3B-A5A0-6A42595B12F7}" type="presParOf" srcId="{5B7E2147-EE60-4B1F-8419-4689AB277B80}" destId="{1DEB0430-75AE-4ED3-B7C4-78BE1D78BD18}" srcOrd="1" destOrd="0" presId="urn:microsoft.com/office/officeart/2005/8/layout/orgChart1"/>
    <dgm:cxn modelId="{4B1AAC18-0322-462A-96A4-DD7A67EB8162}" type="presParOf" srcId="{5B7E2147-EE60-4B1F-8419-4689AB277B80}" destId="{453D0DC0-338F-47D1-BB0D-EE1E7E2A1CEA}" srcOrd="2" destOrd="0" presId="urn:microsoft.com/office/officeart/2005/8/layout/orgChart1"/>
    <dgm:cxn modelId="{221B3920-E7F3-4E26-8B7E-CFE07FC47EEB}" type="presParOf" srcId="{CF5915A4-FA2E-431E-9381-E8EE0666E9E6}" destId="{F572804C-BE19-4C39-AD8C-C88CDBBB216C}" srcOrd="2" destOrd="0" presId="urn:microsoft.com/office/officeart/2005/8/layout/orgChart1"/>
    <dgm:cxn modelId="{DB2CA675-33E5-4BFA-92E1-61F349ACE9AD}" type="presParOf" srcId="{CF5915A4-FA2E-431E-9381-E8EE0666E9E6}" destId="{3C422240-9A4A-495E-9DE6-E046AE128A34}" srcOrd="3" destOrd="0" presId="urn:microsoft.com/office/officeart/2005/8/layout/orgChart1"/>
    <dgm:cxn modelId="{D4A98F00-7A73-4144-8B98-803F1DB6EF0C}" type="presParOf" srcId="{3C422240-9A4A-495E-9DE6-E046AE128A34}" destId="{C541B36C-ADA3-48E8-AF1A-E645EA32673F}" srcOrd="0" destOrd="0" presId="urn:microsoft.com/office/officeart/2005/8/layout/orgChart1"/>
    <dgm:cxn modelId="{E576B625-E392-4715-A8F1-6D2B33C7AFE3}" type="presParOf" srcId="{C541B36C-ADA3-48E8-AF1A-E645EA32673F}" destId="{67E3B86E-4784-451F-BF99-90DBCB71A848}" srcOrd="0" destOrd="0" presId="urn:microsoft.com/office/officeart/2005/8/layout/orgChart1"/>
    <dgm:cxn modelId="{1CA4581B-8CED-45F0-8893-DAE9F64AAA71}" type="presParOf" srcId="{C541B36C-ADA3-48E8-AF1A-E645EA32673F}" destId="{5F06BA53-BE3F-492B-BF66-EAF7CFBF4C55}" srcOrd="1" destOrd="0" presId="urn:microsoft.com/office/officeart/2005/8/layout/orgChart1"/>
    <dgm:cxn modelId="{C34890D2-E988-465A-B87E-7D43E0DF766D}" type="presParOf" srcId="{3C422240-9A4A-495E-9DE6-E046AE128A34}" destId="{94DA3BF1-C32E-477B-A72C-3883EF6F614F}" srcOrd="1" destOrd="0" presId="urn:microsoft.com/office/officeart/2005/8/layout/orgChart1"/>
    <dgm:cxn modelId="{AC946744-CAAD-4325-909F-8B1FEC4F869F}" type="presParOf" srcId="{3C422240-9A4A-495E-9DE6-E046AE128A34}" destId="{1A0C1C5A-2D1B-40A7-9762-7B84FCFF3E22}" srcOrd="2" destOrd="0" presId="urn:microsoft.com/office/officeart/2005/8/layout/orgChart1"/>
    <dgm:cxn modelId="{D10AA697-3AEC-49AC-B0E4-51A6DCDCDBFD}" type="presParOf" srcId="{1272DAF3-FE37-4431-AB04-A4B1BF913D83}" destId="{DED2F47E-C999-49E0-BB7E-CA3809323359}" srcOrd="2" destOrd="0" presId="urn:microsoft.com/office/officeart/2005/8/layout/orgChart1"/>
    <dgm:cxn modelId="{311F6387-3F62-4E64-BAD8-566CE7C7CD07}" type="presParOf" srcId="{D38039E4-16B7-489B-AA2C-8145533F0ECE}" destId="{2E70288C-DBE3-4CE9-9AC0-209481196CA9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759E90B-7671-45E8-968B-848ABEF51FD9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3548E64-BD4D-42C7-B3F4-E3385B878686}">
      <dgm:prSet phldrT="[Text]"/>
      <dgm:spPr/>
      <dgm:t>
        <a:bodyPr/>
        <a:lstStyle/>
        <a:p>
          <a:r>
            <a:rPr lang="en-US" dirty="0">
              <a:latin typeface="Ubuntu" panose="020B0504030602030204" pitchFamily="34" charset="0"/>
            </a:rPr>
            <a:t>Data</a:t>
          </a:r>
        </a:p>
      </dgm:t>
    </dgm:pt>
    <dgm:pt modelId="{B8DD6C5E-F986-4497-BBF3-9A1C1EB5D650}" type="parTrans" cxnId="{C9FC3F6A-93BE-485E-A87E-E08CC7E50E30}">
      <dgm:prSet/>
      <dgm:spPr/>
      <dgm:t>
        <a:bodyPr/>
        <a:lstStyle/>
        <a:p>
          <a:endParaRPr lang="en-US">
            <a:latin typeface="Ubuntu" panose="020B0504030602030204" pitchFamily="34" charset="0"/>
          </a:endParaRPr>
        </a:p>
      </dgm:t>
    </dgm:pt>
    <dgm:pt modelId="{39E71CD1-60EE-46BA-9BED-0DD977D27677}" type="sibTrans" cxnId="{C9FC3F6A-93BE-485E-A87E-E08CC7E50E30}">
      <dgm:prSet/>
      <dgm:spPr/>
      <dgm:t>
        <a:bodyPr/>
        <a:lstStyle/>
        <a:p>
          <a:endParaRPr lang="en-US">
            <a:latin typeface="Ubuntu" panose="020B0504030602030204" pitchFamily="34" charset="0"/>
          </a:endParaRPr>
        </a:p>
      </dgm:t>
    </dgm:pt>
    <dgm:pt modelId="{2FD88D9D-7181-4E78-BA16-D361E1FD6D89}">
      <dgm:prSet phldrT="[Text]"/>
      <dgm:spPr/>
      <dgm:t>
        <a:bodyPr/>
        <a:lstStyle/>
        <a:p>
          <a:r>
            <a:rPr lang="en-US" dirty="0">
              <a:latin typeface="Ubuntu" panose="020B0504030602030204" pitchFamily="34" charset="0"/>
            </a:rPr>
            <a:t>Quantitative</a:t>
          </a:r>
        </a:p>
      </dgm:t>
    </dgm:pt>
    <dgm:pt modelId="{76E23524-A7A1-465A-9AFB-7AD0BFA2D527}" type="parTrans" cxnId="{8EDCA666-0FF8-4462-A699-475F4BE08CB7}">
      <dgm:prSet/>
      <dgm:spPr/>
      <dgm:t>
        <a:bodyPr/>
        <a:lstStyle/>
        <a:p>
          <a:endParaRPr lang="en-US">
            <a:latin typeface="Ubuntu" panose="020B0504030602030204" pitchFamily="34" charset="0"/>
          </a:endParaRPr>
        </a:p>
      </dgm:t>
    </dgm:pt>
    <dgm:pt modelId="{6DDCD129-58FC-418D-9886-3C715D17ED91}" type="sibTrans" cxnId="{8EDCA666-0FF8-4462-A699-475F4BE08CB7}">
      <dgm:prSet/>
      <dgm:spPr/>
      <dgm:t>
        <a:bodyPr/>
        <a:lstStyle/>
        <a:p>
          <a:endParaRPr lang="en-US">
            <a:latin typeface="Ubuntu" panose="020B0504030602030204" pitchFamily="34" charset="0"/>
          </a:endParaRPr>
        </a:p>
      </dgm:t>
    </dgm:pt>
    <dgm:pt modelId="{E0120DC1-8894-4C7A-A5C7-935E667C591C}">
      <dgm:prSet/>
      <dgm:spPr/>
      <dgm:t>
        <a:bodyPr/>
        <a:lstStyle/>
        <a:p>
          <a:r>
            <a:rPr lang="en-US" dirty="0">
              <a:latin typeface="Ubuntu" panose="020B0504030602030204" pitchFamily="34" charset="0"/>
            </a:rPr>
            <a:t>Continuous</a:t>
          </a:r>
        </a:p>
      </dgm:t>
    </dgm:pt>
    <dgm:pt modelId="{868A10CA-8310-4181-8496-BBD775A5B104}" type="parTrans" cxnId="{DB81E84B-A3EC-4EE8-B92F-CD52B853CE1C}">
      <dgm:prSet/>
      <dgm:spPr/>
      <dgm:t>
        <a:bodyPr/>
        <a:lstStyle/>
        <a:p>
          <a:endParaRPr lang="en-US">
            <a:latin typeface="Ubuntu" panose="020B0504030602030204" pitchFamily="34" charset="0"/>
          </a:endParaRPr>
        </a:p>
      </dgm:t>
    </dgm:pt>
    <dgm:pt modelId="{4EC5F71D-7C41-4E00-9700-6844BCD9E957}" type="sibTrans" cxnId="{DB81E84B-A3EC-4EE8-B92F-CD52B853CE1C}">
      <dgm:prSet/>
      <dgm:spPr/>
      <dgm:t>
        <a:bodyPr/>
        <a:lstStyle/>
        <a:p>
          <a:endParaRPr lang="en-US">
            <a:latin typeface="Ubuntu" panose="020B0504030602030204" pitchFamily="34" charset="0"/>
          </a:endParaRPr>
        </a:p>
      </dgm:t>
    </dgm:pt>
    <dgm:pt modelId="{B28ADACD-1E9D-4633-8784-F38A807A388C}">
      <dgm:prSet/>
      <dgm:spPr/>
      <dgm:t>
        <a:bodyPr/>
        <a:lstStyle/>
        <a:p>
          <a:r>
            <a:rPr lang="en-US" dirty="0">
              <a:latin typeface="Ubuntu" panose="020B0504030602030204" pitchFamily="34" charset="0"/>
            </a:rPr>
            <a:t>Discrete</a:t>
          </a:r>
        </a:p>
      </dgm:t>
    </dgm:pt>
    <dgm:pt modelId="{26D30FFB-8762-4243-8CED-86CFFF47AC5B}" type="parTrans" cxnId="{74CB5B3C-48E5-4B77-8ED5-1E89E0ED0418}">
      <dgm:prSet/>
      <dgm:spPr/>
      <dgm:t>
        <a:bodyPr/>
        <a:lstStyle/>
        <a:p>
          <a:endParaRPr lang="en-US">
            <a:latin typeface="Ubuntu" panose="020B0504030602030204" pitchFamily="34" charset="0"/>
          </a:endParaRPr>
        </a:p>
      </dgm:t>
    </dgm:pt>
    <dgm:pt modelId="{1D12D39E-E710-4A0F-9B7D-1982F3393DA6}" type="sibTrans" cxnId="{74CB5B3C-48E5-4B77-8ED5-1E89E0ED0418}">
      <dgm:prSet/>
      <dgm:spPr/>
      <dgm:t>
        <a:bodyPr/>
        <a:lstStyle/>
        <a:p>
          <a:endParaRPr lang="en-US">
            <a:latin typeface="Ubuntu" panose="020B0504030602030204" pitchFamily="34" charset="0"/>
          </a:endParaRPr>
        </a:p>
      </dgm:t>
    </dgm:pt>
    <dgm:pt modelId="{4C873070-9D5A-4BD2-80DA-B5A77D4543E0}">
      <dgm:prSet/>
      <dgm:spPr/>
      <dgm:t>
        <a:bodyPr/>
        <a:lstStyle/>
        <a:p>
          <a:r>
            <a:rPr lang="en-US" dirty="0">
              <a:latin typeface="Ubuntu" panose="020B0504030602030204" pitchFamily="34" charset="0"/>
            </a:rPr>
            <a:t>Qualitative</a:t>
          </a:r>
        </a:p>
      </dgm:t>
    </dgm:pt>
    <dgm:pt modelId="{477AF25B-21C7-4830-9974-13C541A654FD}" type="parTrans" cxnId="{DAA2BA42-F10D-47F3-804B-D07620218ACC}">
      <dgm:prSet/>
      <dgm:spPr/>
      <dgm:t>
        <a:bodyPr/>
        <a:lstStyle/>
        <a:p>
          <a:endParaRPr lang="en-US">
            <a:latin typeface="Ubuntu" panose="020B0504030602030204" pitchFamily="34" charset="0"/>
          </a:endParaRPr>
        </a:p>
      </dgm:t>
    </dgm:pt>
    <dgm:pt modelId="{2789981C-3DF0-4253-B48F-A6C0BBEFD505}" type="sibTrans" cxnId="{DAA2BA42-F10D-47F3-804B-D07620218ACC}">
      <dgm:prSet/>
      <dgm:spPr/>
      <dgm:t>
        <a:bodyPr/>
        <a:lstStyle/>
        <a:p>
          <a:endParaRPr lang="en-US">
            <a:latin typeface="Ubuntu" panose="020B0504030602030204" pitchFamily="34" charset="0"/>
          </a:endParaRPr>
        </a:p>
      </dgm:t>
    </dgm:pt>
    <dgm:pt modelId="{E15B4308-95DB-48B1-B261-6C3053E1F2D8}">
      <dgm:prSet/>
      <dgm:spPr/>
      <dgm:t>
        <a:bodyPr/>
        <a:lstStyle/>
        <a:p>
          <a:r>
            <a:rPr lang="en-US" dirty="0">
              <a:latin typeface="Ubuntu" panose="020B0504030602030204" pitchFamily="34" charset="0"/>
            </a:rPr>
            <a:t>Ordinal</a:t>
          </a:r>
        </a:p>
      </dgm:t>
    </dgm:pt>
    <dgm:pt modelId="{A01B54AE-581D-44A4-B19A-A8F442F62319}" type="parTrans" cxnId="{EE08090D-F9BD-48A2-B094-F32B8C5C2AC5}">
      <dgm:prSet/>
      <dgm:spPr/>
      <dgm:t>
        <a:bodyPr/>
        <a:lstStyle/>
        <a:p>
          <a:endParaRPr lang="en-US">
            <a:latin typeface="Ubuntu" panose="020B0504030602030204" pitchFamily="34" charset="0"/>
          </a:endParaRPr>
        </a:p>
      </dgm:t>
    </dgm:pt>
    <dgm:pt modelId="{2826FC67-0A86-4FE1-A196-4BCA30B68E95}" type="sibTrans" cxnId="{EE08090D-F9BD-48A2-B094-F32B8C5C2AC5}">
      <dgm:prSet/>
      <dgm:spPr/>
      <dgm:t>
        <a:bodyPr/>
        <a:lstStyle/>
        <a:p>
          <a:endParaRPr lang="en-US">
            <a:latin typeface="Ubuntu" panose="020B0504030602030204" pitchFamily="34" charset="0"/>
          </a:endParaRPr>
        </a:p>
      </dgm:t>
    </dgm:pt>
    <dgm:pt modelId="{C441AAA1-C261-4643-A8C8-02998F499524}">
      <dgm:prSet/>
      <dgm:spPr/>
      <dgm:t>
        <a:bodyPr/>
        <a:lstStyle/>
        <a:p>
          <a:r>
            <a:rPr lang="en-US" dirty="0">
              <a:latin typeface="Ubuntu" panose="020B0504030602030204" pitchFamily="34" charset="0"/>
            </a:rPr>
            <a:t>Nominal</a:t>
          </a:r>
        </a:p>
      </dgm:t>
    </dgm:pt>
    <dgm:pt modelId="{1CDAA06B-8333-407C-A667-D6C08FCE327E}" type="parTrans" cxnId="{EDD0CEB5-96A1-4564-A3F0-1234C59DB44B}">
      <dgm:prSet/>
      <dgm:spPr/>
      <dgm:t>
        <a:bodyPr/>
        <a:lstStyle/>
        <a:p>
          <a:endParaRPr lang="en-US">
            <a:latin typeface="Ubuntu" panose="020B0504030602030204" pitchFamily="34" charset="0"/>
          </a:endParaRPr>
        </a:p>
      </dgm:t>
    </dgm:pt>
    <dgm:pt modelId="{2E4F39AF-6974-48E9-806D-72B1829C8DC0}" type="sibTrans" cxnId="{EDD0CEB5-96A1-4564-A3F0-1234C59DB44B}">
      <dgm:prSet/>
      <dgm:spPr/>
      <dgm:t>
        <a:bodyPr/>
        <a:lstStyle/>
        <a:p>
          <a:endParaRPr lang="en-US">
            <a:latin typeface="Ubuntu" panose="020B0504030602030204" pitchFamily="34" charset="0"/>
          </a:endParaRPr>
        </a:p>
      </dgm:t>
    </dgm:pt>
    <dgm:pt modelId="{7FE8800A-DD5F-4A53-A7DB-1CE0628B19FF}" type="pres">
      <dgm:prSet presAssocID="{6759E90B-7671-45E8-968B-848ABEF51FD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D38039E4-16B7-489B-AA2C-8145533F0ECE}" type="pres">
      <dgm:prSet presAssocID="{73548E64-BD4D-42C7-B3F4-E3385B878686}" presName="hierRoot1" presStyleCnt="0">
        <dgm:presLayoutVars>
          <dgm:hierBranch val="init"/>
        </dgm:presLayoutVars>
      </dgm:prSet>
      <dgm:spPr/>
    </dgm:pt>
    <dgm:pt modelId="{5474D0F9-3424-458C-818D-474D891A6591}" type="pres">
      <dgm:prSet presAssocID="{73548E64-BD4D-42C7-B3F4-E3385B878686}" presName="rootComposite1" presStyleCnt="0"/>
      <dgm:spPr/>
    </dgm:pt>
    <dgm:pt modelId="{7988B5E6-75F4-4B0E-8840-6767EEE84A4B}" type="pres">
      <dgm:prSet presAssocID="{73548E64-BD4D-42C7-B3F4-E3385B878686}" presName="rootText1" presStyleLbl="node0" presStyleIdx="0" presStyleCnt="1">
        <dgm:presLayoutVars>
          <dgm:chPref val="3"/>
        </dgm:presLayoutVars>
      </dgm:prSet>
      <dgm:spPr/>
    </dgm:pt>
    <dgm:pt modelId="{12713F24-9CCB-499F-93D8-620828B58605}" type="pres">
      <dgm:prSet presAssocID="{73548E64-BD4D-42C7-B3F4-E3385B878686}" presName="rootConnector1" presStyleLbl="node1" presStyleIdx="0" presStyleCnt="0"/>
      <dgm:spPr/>
    </dgm:pt>
    <dgm:pt modelId="{C27CE0D9-C24C-4D87-968E-A89255635369}" type="pres">
      <dgm:prSet presAssocID="{73548E64-BD4D-42C7-B3F4-E3385B878686}" presName="hierChild2" presStyleCnt="0"/>
      <dgm:spPr/>
    </dgm:pt>
    <dgm:pt modelId="{BAAA87A8-F196-41C5-8AE2-350F0AE53B1F}" type="pres">
      <dgm:prSet presAssocID="{477AF25B-21C7-4830-9974-13C541A654FD}" presName="Name37" presStyleLbl="parChTrans1D2" presStyleIdx="0" presStyleCnt="2"/>
      <dgm:spPr/>
    </dgm:pt>
    <dgm:pt modelId="{CCAF742D-81E2-4451-9302-1A02A4995EE9}" type="pres">
      <dgm:prSet presAssocID="{4C873070-9D5A-4BD2-80DA-B5A77D4543E0}" presName="hierRoot2" presStyleCnt="0">
        <dgm:presLayoutVars>
          <dgm:hierBranch/>
        </dgm:presLayoutVars>
      </dgm:prSet>
      <dgm:spPr/>
    </dgm:pt>
    <dgm:pt modelId="{9EC5DE2D-3602-4E96-B157-13F35B19B073}" type="pres">
      <dgm:prSet presAssocID="{4C873070-9D5A-4BD2-80DA-B5A77D4543E0}" presName="rootComposite" presStyleCnt="0"/>
      <dgm:spPr/>
    </dgm:pt>
    <dgm:pt modelId="{08C3D8B5-C970-4FB2-ACFD-FF02019C2218}" type="pres">
      <dgm:prSet presAssocID="{4C873070-9D5A-4BD2-80DA-B5A77D4543E0}" presName="rootText" presStyleLbl="node2" presStyleIdx="0" presStyleCnt="2">
        <dgm:presLayoutVars>
          <dgm:chPref val="3"/>
        </dgm:presLayoutVars>
      </dgm:prSet>
      <dgm:spPr/>
    </dgm:pt>
    <dgm:pt modelId="{78147566-B70D-4917-9496-8CFC0D289985}" type="pres">
      <dgm:prSet presAssocID="{4C873070-9D5A-4BD2-80DA-B5A77D4543E0}" presName="rootConnector" presStyleLbl="node2" presStyleIdx="0" presStyleCnt="2"/>
      <dgm:spPr/>
    </dgm:pt>
    <dgm:pt modelId="{26D60026-C3ED-45D0-ADC9-34637DA7B984}" type="pres">
      <dgm:prSet presAssocID="{4C873070-9D5A-4BD2-80DA-B5A77D4543E0}" presName="hierChild4" presStyleCnt="0"/>
      <dgm:spPr/>
    </dgm:pt>
    <dgm:pt modelId="{A2D32EA8-4D04-43D0-95A1-4C68771FCB7F}" type="pres">
      <dgm:prSet presAssocID="{A01B54AE-581D-44A4-B19A-A8F442F62319}" presName="Name35" presStyleLbl="parChTrans1D3" presStyleIdx="0" presStyleCnt="4"/>
      <dgm:spPr/>
    </dgm:pt>
    <dgm:pt modelId="{95C3567F-470D-4979-A13C-AA148D91E73A}" type="pres">
      <dgm:prSet presAssocID="{E15B4308-95DB-48B1-B261-6C3053E1F2D8}" presName="hierRoot2" presStyleCnt="0">
        <dgm:presLayoutVars>
          <dgm:hierBranch/>
        </dgm:presLayoutVars>
      </dgm:prSet>
      <dgm:spPr/>
    </dgm:pt>
    <dgm:pt modelId="{881C8BDB-DCFE-40A9-B282-ADD4B497561F}" type="pres">
      <dgm:prSet presAssocID="{E15B4308-95DB-48B1-B261-6C3053E1F2D8}" presName="rootComposite" presStyleCnt="0"/>
      <dgm:spPr/>
    </dgm:pt>
    <dgm:pt modelId="{532D3F63-43CA-4B2A-90B4-81F1442F083D}" type="pres">
      <dgm:prSet presAssocID="{E15B4308-95DB-48B1-B261-6C3053E1F2D8}" presName="rootText" presStyleLbl="node3" presStyleIdx="0" presStyleCnt="4">
        <dgm:presLayoutVars>
          <dgm:chPref val="3"/>
        </dgm:presLayoutVars>
      </dgm:prSet>
      <dgm:spPr/>
    </dgm:pt>
    <dgm:pt modelId="{E2DAD467-ADB8-4B63-8629-D1AA7084D0D4}" type="pres">
      <dgm:prSet presAssocID="{E15B4308-95DB-48B1-B261-6C3053E1F2D8}" presName="rootConnector" presStyleLbl="node3" presStyleIdx="0" presStyleCnt="4"/>
      <dgm:spPr/>
    </dgm:pt>
    <dgm:pt modelId="{1017EE59-687A-4D87-95D6-921A21708FCC}" type="pres">
      <dgm:prSet presAssocID="{E15B4308-95DB-48B1-B261-6C3053E1F2D8}" presName="hierChild4" presStyleCnt="0"/>
      <dgm:spPr/>
    </dgm:pt>
    <dgm:pt modelId="{13B31DA0-BE3C-4F7E-AC76-CD8B68FC8995}" type="pres">
      <dgm:prSet presAssocID="{E15B4308-95DB-48B1-B261-6C3053E1F2D8}" presName="hierChild5" presStyleCnt="0"/>
      <dgm:spPr/>
    </dgm:pt>
    <dgm:pt modelId="{4E1E4896-BC6D-494F-91D7-FC1C4F1C4CBB}" type="pres">
      <dgm:prSet presAssocID="{1CDAA06B-8333-407C-A667-D6C08FCE327E}" presName="Name35" presStyleLbl="parChTrans1D3" presStyleIdx="1" presStyleCnt="4"/>
      <dgm:spPr/>
    </dgm:pt>
    <dgm:pt modelId="{725D2B72-2573-4E64-BDB8-7E8E7767D0FA}" type="pres">
      <dgm:prSet presAssocID="{C441AAA1-C261-4643-A8C8-02998F499524}" presName="hierRoot2" presStyleCnt="0">
        <dgm:presLayoutVars>
          <dgm:hierBranch val="init"/>
        </dgm:presLayoutVars>
      </dgm:prSet>
      <dgm:spPr/>
    </dgm:pt>
    <dgm:pt modelId="{A34B4C06-4D1F-4B87-B7E1-AF37E95EA395}" type="pres">
      <dgm:prSet presAssocID="{C441AAA1-C261-4643-A8C8-02998F499524}" presName="rootComposite" presStyleCnt="0"/>
      <dgm:spPr/>
    </dgm:pt>
    <dgm:pt modelId="{80F431E6-0246-4FB2-BC77-DE3E7A8D0DAC}" type="pres">
      <dgm:prSet presAssocID="{C441AAA1-C261-4643-A8C8-02998F499524}" presName="rootText" presStyleLbl="node3" presStyleIdx="1" presStyleCnt="4">
        <dgm:presLayoutVars>
          <dgm:chPref val="3"/>
        </dgm:presLayoutVars>
      </dgm:prSet>
      <dgm:spPr/>
    </dgm:pt>
    <dgm:pt modelId="{2A7B7E11-A2E4-499E-BBE3-CFD8D93E73C5}" type="pres">
      <dgm:prSet presAssocID="{C441AAA1-C261-4643-A8C8-02998F499524}" presName="rootConnector" presStyleLbl="node3" presStyleIdx="1" presStyleCnt="4"/>
      <dgm:spPr/>
    </dgm:pt>
    <dgm:pt modelId="{C43C6CE1-A0CF-4C88-8AF4-2C8A60F7D8E0}" type="pres">
      <dgm:prSet presAssocID="{C441AAA1-C261-4643-A8C8-02998F499524}" presName="hierChild4" presStyleCnt="0"/>
      <dgm:spPr/>
    </dgm:pt>
    <dgm:pt modelId="{8D8A0B65-39D2-468B-A235-3736C4D8B8A7}" type="pres">
      <dgm:prSet presAssocID="{C441AAA1-C261-4643-A8C8-02998F499524}" presName="hierChild5" presStyleCnt="0"/>
      <dgm:spPr/>
    </dgm:pt>
    <dgm:pt modelId="{3746EDD6-6BB1-4280-A4D3-C893FA3817E6}" type="pres">
      <dgm:prSet presAssocID="{4C873070-9D5A-4BD2-80DA-B5A77D4543E0}" presName="hierChild5" presStyleCnt="0"/>
      <dgm:spPr/>
    </dgm:pt>
    <dgm:pt modelId="{3E5F7ED2-5E17-43A3-AAED-B6655E4FAACA}" type="pres">
      <dgm:prSet presAssocID="{76E23524-A7A1-465A-9AFB-7AD0BFA2D527}" presName="Name37" presStyleLbl="parChTrans1D2" presStyleIdx="1" presStyleCnt="2"/>
      <dgm:spPr/>
    </dgm:pt>
    <dgm:pt modelId="{1272DAF3-FE37-4431-AB04-A4B1BF913D83}" type="pres">
      <dgm:prSet presAssocID="{2FD88D9D-7181-4E78-BA16-D361E1FD6D89}" presName="hierRoot2" presStyleCnt="0">
        <dgm:presLayoutVars>
          <dgm:hierBranch/>
        </dgm:presLayoutVars>
      </dgm:prSet>
      <dgm:spPr/>
    </dgm:pt>
    <dgm:pt modelId="{78753A98-2BAE-49FB-8CBE-8B6651EAAF5C}" type="pres">
      <dgm:prSet presAssocID="{2FD88D9D-7181-4E78-BA16-D361E1FD6D89}" presName="rootComposite" presStyleCnt="0"/>
      <dgm:spPr/>
    </dgm:pt>
    <dgm:pt modelId="{FB22DB4A-F7F1-4175-8441-DEE4C898B75F}" type="pres">
      <dgm:prSet presAssocID="{2FD88D9D-7181-4E78-BA16-D361E1FD6D89}" presName="rootText" presStyleLbl="node2" presStyleIdx="1" presStyleCnt="2">
        <dgm:presLayoutVars>
          <dgm:chPref val="3"/>
        </dgm:presLayoutVars>
      </dgm:prSet>
      <dgm:spPr/>
    </dgm:pt>
    <dgm:pt modelId="{502822D8-8555-497F-A3F3-B1E6B0DC07B3}" type="pres">
      <dgm:prSet presAssocID="{2FD88D9D-7181-4E78-BA16-D361E1FD6D89}" presName="rootConnector" presStyleLbl="node2" presStyleIdx="1" presStyleCnt="2"/>
      <dgm:spPr/>
    </dgm:pt>
    <dgm:pt modelId="{CF5915A4-FA2E-431E-9381-E8EE0666E9E6}" type="pres">
      <dgm:prSet presAssocID="{2FD88D9D-7181-4E78-BA16-D361E1FD6D89}" presName="hierChild4" presStyleCnt="0"/>
      <dgm:spPr/>
    </dgm:pt>
    <dgm:pt modelId="{94837E4B-9C0B-4864-9E68-DEF87492A4EB}" type="pres">
      <dgm:prSet presAssocID="{868A10CA-8310-4181-8496-BBD775A5B104}" presName="Name35" presStyleLbl="parChTrans1D3" presStyleIdx="2" presStyleCnt="4"/>
      <dgm:spPr/>
    </dgm:pt>
    <dgm:pt modelId="{5B7E2147-EE60-4B1F-8419-4689AB277B80}" type="pres">
      <dgm:prSet presAssocID="{E0120DC1-8894-4C7A-A5C7-935E667C591C}" presName="hierRoot2" presStyleCnt="0">
        <dgm:presLayoutVars>
          <dgm:hierBranch/>
        </dgm:presLayoutVars>
      </dgm:prSet>
      <dgm:spPr/>
    </dgm:pt>
    <dgm:pt modelId="{3B26F36B-948B-4713-8E22-BB60CE763109}" type="pres">
      <dgm:prSet presAssocID="{E0120DC1-8894-4C7A-A5C7-935E667C591C}" presName="rootComposite" presStyleCnt="0"/>
      <dgm:spPr/>
    </dgm:pt>
    <dgm:pt modelId="{32F4C0D1-DE6A-4CA3-8D73-8810EA605E3F}" type="pres">
      <dgm:prSet presAssocID="{E0120DC1-8894-4C7A-A5C7-935E667C591C}" presName="rootText" presStyleLbl="node3" presStyleIdx="2" presStyleCnt="4">
        <dgm:presLayoutVars>
          <dgm:chPref val="3"/>
        </dgm:presLayoutVars>
      </dgm:prSet>
      <dgm:spPr/>
    </dgm:pt>
    <dgm:pt modelId="{A269C914-C133-4D59-912D-F32676D375EF}" type="pres">
      <dgm:prSet presAssocID="{E0120DC1-8894-4C7A-A5C7-935E667C591C}" presName="rootConnector" presStyleLbl="node3" presStyleIdx="2" presStyleCnt="4"/>
      <dgm:spPr/>
    </dgm:pt>
    <dgm:pt modelId="{1DEB0430-75AE-4ED3-B7C4-78BE1D78BD18}" type="pres">
      <dgm:prSet presAssocID="{E0120DC1-8894-4C7A-A5C7-935E667C591C}" presName="hierChild4" presStyleCnt="0"/>
      <dgm:spPr/>
    </dgm:pt>
    <dgm:pt modelId="{453D0DC0-338F-47D1-BB0D-EE1E7E2A1CEA}" type="pres">
      <dgm:prSet presAssocID="{E0120DC1-8894-4C7A-A5C7-935E667C591C}" presName="hierChild5" presStyleCnt="0"/>
      <dgm:spPr/>
    </dgm:pt>
    <dgm:pt modelId="{F572804C-BE19-4C39-AD8C-C88CDBBB216C}" type="pres">
      <dgm:prSet presAssocID="{26D30FFB-8762-4243-8CED-86CFFF47AC5B}" presName="Name35" presStyleLbl="parChTrans1D3" presStyleIdx="3" presStyleCnt="4"/>
      <dgm:spPr/>
    </dgm:pt>
    <dgm:pt modelId="{3C422240-9A4A-495E-9DE6-E046AE128A34}" type="pres">
      <dgm:prSet presAssocID="{B28ADACD-1E9D-4633-8784-F38A807A388C}" presName="hierRoot2" presStyleCnt="0">
        <dgm:presLayoutVars>
          <dgm:hierBranch val="init"/>
        </dgm:presLayoutVars>
      </dgm:prSet>
      <dgm:spPr/>
    </dgm:pt>
    <dgm:pt modelId="{C541B36C-ADA3-48E8-AF1A-E645EA32673F}" type="pres">
      <dgm:prSet presAssocID="{B28ADACD-1E9D-4633-8784-F38A807A388C}" presName="rootComposite" presStyleCnt="0"/>
      <dgm:spPr/>
    </dgm:pt>
    <dgm:pt modelId="{67E3B86E-4784-451F-BF99-90DBCB71A848}" type="pres">
      <dgm:prSet presAssocID="{B28ADACD-1E9D-4633-8784-F38A807A388C}" presName="rootText" presStyleLbl="node3" presStyleIdx="3" presStyleCnt="4">
        <dgm:presLayoutVars>
          <dgm:chPref val="3"/>
        </dgm:presLayoutVars>
      </dgm:prSet>
      <dgm:spPr/>
    </dgm:pt>
    <dgm:pt modelId="{5F06BA53-BE3F-492B-BF66-EAF7CFBF4C55}" type="pres">
      <dgm:prSet presAssocID="{B28ADACD-1E9D-4633-8784-F38A807A388C}" presName="rootConnector" presStyleLbl="node3" presStyleIdx="3" presStyleCnt="4"/>
      <dgm:spPr/>
    </dgm:pt>
    <dgm:pt modelId="{94DA3BF1-C32E-477B-A72C-3883EF6F614F}" type="pres">
      <dgm:prSet presAssocID="{B28ADACD-1E9D-4633-8784-F38A807A388C}" presName="hierChild4" presStyleCnt="0"/>
      <dgm:spPr/>
    </dgm:pt>
    <dgm:pt modelId="{1A0C1C5A-2D1B-40A7-9762-7B84FCFF3E22}" type="pres">
      <dgm:prSet presAssocID="{B28ADACD-1E9D-4633-8784-F38A807A388C}" presName="hierChild5" presStyleCnt="0"/>
      <dgm:spPr/>
    </dgm:pt>
    <dgm:pt modelId="{DED2F47E-C999-49E0-BB7E-CA3809323359}" type="pres">
      <dgm:prSet presAssocID="{2FD88D9D-7181-4E78-BA16-D361E1FD6D89}" presName="hierChild5" presStyleCnt="0"/>
      <dgm:spPr/>
    </dgm:pt>
    <dgm:pt modelId="{2E70288C-DBE3-4CE9-9AC0-209481196CA9}" type="pres">
      <dgm:prSet presAssocID="{73548E64-BD4D-42C7-B3F4-E3385B878686}" presName="hierChild3" presStyleCnt="0"/>
      <dgm:spPr/>
    </dgm:pt>
  </dgm:ptLst>
  <dgm:cxnLst>
    <dgm:cxn modelId="{EE08090D-F9BD-48A2-B094-F32B8C5C2AC5}" srcId="{4C873070-9D5A-4BD2-80DA-B5A77D4543E0}" destId="{E15B4308-95DB-48B1-B261-6C3053E1F2D8}" srcOrd="0" destOrd="0" parTransId="{A01B54AE-581D-44A4-B19A-A8F442F62319}" sibTransId="{2826FC67-0A86-4FE1-A196-4BCA30B68E95}"/>
    <dgm:cxn modelId="{2EC4E916-8D29-4581-95C3-4861E162535A}" type="presOf" srcId="{2FD88D9D-7181-4E78-BA16-D361E1FD6D89}" destId="{FB22DB4A-F7F1-4175-8441-DEE4C898B75F}" srcOrd="0" destOrd="0" presId="urn:microsoft.com/office/officeart/2005/8/layout/orgChart1"/>
    <dgm:cxn modelId="{D1ED9327-E5FD-44CF-9EFB-B8678D1B2BDC}" type="presOf" srcId="{C441AAA1-C261-4643-A8C8-02998F499524}" destId="{80F431E6-0246-4FB2-BC77-DE3E7A8D0DAC}" srcOrd="0" destOrd="0" presId="urn:microsoft.com/office/officeart/2005/8/layout/orgChart1"/>
    <dgm:cxn modelId="{0B4F9F29-9AB6-416A-9EA5-A9AE39D0A85A}" type="presOf" srcId="{E15B4308-95DB-48B1-B261-6C3053E1F2D8}" destId="{532D3F63-43CA-4B2A-90B4-81F1442F083D}" srcOrd="0" destOrd="0" presId="urn:microsoft.com/office/officeart/2005/8/layout/orgChart1"/>
    <dgm:cxn modelId="{87AAB429-306E-4E12-883E-80BA2ED92637}" type="presOf" srcId="{26D30FFB-8762-4243-8CED-86CFFF47AC5B}" destId="{F572804C-BE19-4C39-AD8C-C88CDBBB216C}" srcOrd="0" destOrd="0" presId="urn:microsoft.com/office/officeart/2005/8/layout/orgChart1"/>
    <dgm:cxn modelId="{74CB5B3C-48E5-4B77-8ED5-1E89E0ED0418}" srcId="{2FD88D9D-7181-4E78-BA16-D361E1FD6D89}" destId="{B28ADACD-1E9D-4633-8784-F38A807A388C}" srcOrd="1" destOrd="0" parTransId="{26D30FFB-8762-4243-8CED-86CFFF47AC5B}" sibTransId="{1D12D39E-E710-4A0F-9B7D-1982F3393DA6}"/>
    <dgm:cxn modelId="{6879D840-E0D4-4D2D-A003-8D16A3CBE885}" type="presOf" srcId="{6759E90B-7671-45E8-968B-848ABEF51FD9}" destId="{7FE8800A-DD5F-4A53-A7DB-1CE0628B19FF}" srcOrd="0" destOrd="0" presId="urn:microsoft.com/office/officeart/2005/8/layout/orgChart1"/>
    <dgm:cxn modelId="{9A95595D-A0E9-4932-99AA-B123AE4CD66C}" type="presOf" srcId="{1CDAA06B-8333-407C-A667-D6C08FCE327E}" destId="{4E1E4896-BC6D-494F-91D7-FC1C4F1C4CBB}" srcOrd="0" destOrd="0" presId="urn:microsoft.com/office/officeart/2005/8/layout/orgChart1"/>
    <dgm:cxn modelId="{DAA2BA42-F10D-47F3-804B-D07620218ACC}" srcId="{73548E64-BD4D-42C7-B3F4-E3385B878686}" destId="{4C873070-9D5A-4BD2-80DA-B5A77D4543E0}" srcOrd="0" destOrd="0" parTransId="{477AF25B-21C7-4830-9974-13C541A654FD}" sibTransId="{2789981C-3DF0-4253-B48F-A6C0BBEFD505}"/>
    <dgm:cxn modelId="{A8BA8963-C8A5-44F9-A4C1-C95D8FC3A296}" type="presOf" srcId="{73548E64-BD4D-42C7-B3F4-E3385B878686}" destId="{12713F24-9CCB-499F-93D8-620828B58605}" srcOrd="1" destOrd="0" presId="urn:microsoft.com/office/officeart/2005/8/layout/orgChart1"/>
    <dgm:cxn modelId="{8EDCA666-0FF8-4462-A699-475F4BE08CB7}" srcId="{73548E64-BD4D-42C7-B3F4-E3385B878686}" destId="{2FD88D9D-7181-4E78-BA16-D361E1FD6D89}" srcOrd="1" destOrd="0" parTransId="{76E23524-A7A1-465A-9AFB-7AD0BFA2D527}" sibTransId="{6DDCD129-58FC-418D-9886-3C715D17ED91}"/>
    <dgm:cxn modelId="{7B505468-8A98-4150-9FA0-BDC2A6CEA2E0}" type="presOf" srcId="{A01B54AE-581D-44A4-B19A-A8F442F62319}" destId="{A2D32EA8-4D04-43D0-95A1-4C68771FCB7F}" srcOrd="0" destOrd="0" presId="urn:microsoft.com/office/officeart/2005/8/layout/orgChart1"/>
    <dgm:cxn modelId="{C9FC3F6A-93BE-485E-A87E-E08CC7E50E30}" srcId="{6759E90B-7671-45E8-968B-848ABEF51FD9}" destId="{73548E64-BD4D-42C7-B3F4-E3385B878686}" srcOrd="0" destOrd="0" parTransId="{B8DD6C5E-F986-4497-BBF3-9A1C1EB5D650}" sibTransId="{39E71CD1-60EE-46BA-9BED-0DD977D27677}"/>
    <dgm:cxn modelId="{DB81E84B-A3EC-4EE8-B92F-CD52B853CE1C}" srcId="{2FD88D9D-7181-4E78-BA16-D361E1FD6D89}" destId="{E0120DC1-8894-4C7A-A5C7-935E667C591C}" srcOrd="0" destOrd="0" parTransId="{868A10CA-8310-4181-8496-BBD775A5B104}" sibTransId="{4EC5F71D-7C41-4E00-9700-6844BCD9E957}"/>
    <dgm:cxn modelId="{9A767674-2CD9-4B61-9A3C-6F9F2A9F6E05}" type="presOf" srcId="{4C873070-9D5A-4BD2-80DA-B5A77D4543E0}" destId="{78147566-B70D-4917-9496-8CFC0D289985}" srcOrd="1" destOrd="0" presId="urn:microsoft.com/office/officeart/2005/8/layout/orgChart1"/>
    <dgm:cxn modelId="{58E3E078-B2B8-45DF-B041-E393465EFEDC}" type="presOf" srcId="{B28ADACD-1E9D-4633-8784-F38A807A388C}" destId="{67E3B86E-4784-451F-BF99-90DBCB71A848}" srcOrd="0" destOrd="0" presId="urn:microsoft.com/office/officeart/2005/8/layout/orgChart1"/>
    <dgm:cxn modelId="{D70F555A-098B-48F7-A556-ADF73D1E15E7}" type="presOf" srcId="{C441AAA1-C261-4643-A8C8-02998F499524}" destId="{2A7B7E11-A2E4-499E-BBE3-CFD8D93E73C5}" srcOrd="1" destOrd="0" presId="urn:microsoft.com/office/officeart/2005/8/layout/orgChart1"/>
    <dgm:cxn modelId="{9803DD95-5275-4C90-8223-721A50AB427C}" type="presOf" srcId="{477AF25B-21C7-4830-9974-13C541A654FD}" destId="{BAAA87A8-F196-41C5-8AE2-350F0AE53B1F}" srcOrd="0" destOrd="0" presId="urn:microsoft.com/office/officeart/2005/8/layout/orgChart1"/>
    <dgm:cxn modelId="{543D0BA8-D378-4998-B3C1-B1168F39501E}" type="presOf" srcId="{E0120DC1-8894-4C7A-A5C7-935E667C591C}" destId="{32F4C0D1-DE6A-4CA3-8D73-8810EA605E3F}" srcOrd="0" destOrd="0" presId="urn:microsoft.com/office/officeart/2005/8/layout/orgChart1"/>
    <dgm:cxn modelId="{1CD305AA-1D9A-49C0-AD09-D0B39687ACBA}" type="presOf" srcId="{76E23524-A7A1-465A-9AFB-7AD0BFA2D527}" destId="{3E5F7ED2-5E17-43A3-AAED-B6655E4FAACA}" srcOrd="0" destOrd="0" presId="urn:microsoft.com/office/officeart/2005/8/layout/orgChart1"/>
    <dgm:cxn modelId="{EDD0CEB5-96A1-4564-A3F0-1234C59DB44B}" srcId="{4C873070-9D5A-4BD2-80DA-B5A77D4543E0}" destId="{C441AAA1-C261-4643-A8C8-02998F499524}" srcOrd="1" destOrd="0" parTransId="{1CDAA06B-8333-407C-A667-D6C08FCE327E}" sibTransId="{2E4F39AF-6974-48E9-806D-72B1829C8DC0}"/>
    <dgm:cxn modelId="{ED27B7C7-FB67-4456-97BB-5CDCAFEEEAB9}" type="presOf" srcId="{2FD88D9D-7181-4E78-BA16-D361E1FD6D89}" destId="{502822D8-8555-497F-A3F3-B1E6B0DC07B3}" srcOrd="1" destOrd="0" presId="urn:microsoft.com/office/officeart/2005/8/layout/orgChart1"/>
    <dgm:cxn modelId="{B2DFAECF-1CAB-4DED-A035-B90CFAEFAA78}" type="presOf" srcId="{B28ADACD-1E9D-4633-8784-F38A807A388C}" destId="{5F06BA53-BE3F-492B-BF66-EAF7CFBF4C55}" srcOrd="1" destOrd="0" presId="urn:microsoft.com/office/officeart/2005/8/layout/orgChart1"/>
    <dgm:cxn modelId="{7D64FACF-D847-4AE6-AF5D-C1F6F5462DFC}" type="presOf" srcId="{E0120DC1-8894-4C7A-A5C7-935E667C591C}" destId="{A269C914-C133-4D59-912D-F32676D375EF}" srcOrd="1" destOrd="0" presId="urn:microsoft.com/office/officeart/2005/8/layout/orgChart1"/>
    <dgm:cxn modelId="{198AD6D8-BF92-4D36-9AF5-2A7FD7D1C2A7}" type="presOf" srcId="{868A10CA-8310-4181-8496-BBD775A5B104}" destId="{94837E4B-9C0B-4864-9E68-DEF87492A4EB}" srcOrd="0" destOrd="0" presId="urn:microsoft.com/office/officeart/2005/8/layout/orgChart1"/>
    <dgm:cxn modelId="{A320F6E0-21A0-45F0-9F6C-AC2605C6522E}" type="presOf" srcId="{73548E64-BD4D-42C7-B3F4-E3385B878686}" destId="{7988B5E6-75F4-4B0E-8840-6767EEE84A4B}" srcOrd="0" destOrd="0" presId="urn:microsoft.com/office/officeart/2005/8/layout/orgChart1"/>
    <dgm:cxn modelId="{6D30A4E7-8690-4AE0-927A-6450095AFDA4}" type="presOf" srcId="{E15B4308-95DB-48B1-B261-6C3053E1F2D8}" destId="{E2DAD467-ADB8-4B63-8629-D1AA7084D0D4}" srcOrd="1" destOrd="0" presId="urn:microsoft.com/office/officeart/2005/8/layout/orgChart1"/>
    <dgm:cxn modelId="{E81FE0F5-7889-487F-968A-43A1BB9729C2}" type="presOf" srcId="{4C873070-9D5A-4BD2-80DA-B5A77D4543E0}" destId="{08C3D8B5-C970-4FB2-ACFD-FF02019C2218}" srcOrd="0" destOrd="0" presId="urn:microsoft.com/office/officeart/2005/8/layout/orgChart1"/>
    <dgm:cxn modelId="{B0CEE488-CE45-446B-8693-FFA7C4744727}" type="presParOf" srcId="{7FE8800A-DD5F-4A53-A7DB-1CE0628B19FF}" destId="{D38039E4-16B7-489B-AA2C-8145533F0ECE}" srcOrd="0" destOrd="0" presId="urn:microsoft.com/office/officeart/2005/8/layout/orgChart1"/>
    <dgm:cxn modelId="{E69338CB-0DBC-4905-929A-4B23F82EAD1C}" type="presParOf" srcId="{D38039E4-16B7-489B-AA2C-8145533F0ECE}" destId="{5474D0F9-3424-458C-818D-474D891A6591}" srcOrd="0" destOrd="0" presId="urn:microsoft.com/office/officeart/2005/8/layout/orgChart1"/>
    <dgm:cxn modelId="{3F1894C4-55AD-4D60-A7D3-E82F89F4E187}" type="presParOf" srcId="{5474D0F9-3424-458C-818D-474D891A6591}" destId="{7988B5E6-75F4-4B0E-8840-6767EEE84A4B}" srcOrd="0" destOrd="0" presId="urn:microsoft.com/office/officeart/2005/8/layout/orgChart1"/>
    <dgm:cxn modelId="{DB58F842-FA3D-4514-9785-C65F6148681C}" type="presParOf" srcId="{5474D0F9-3424-458C-818D-474D891A6591}" destId="{12713F24-9CCB-499F-93D8-620828B58605}" srcOrd="1" destOrd="0" presId="urn:microsoft.com/office/officeart/2005/8/layout/orgChart1"/>
    <dgm:cxn modelId="{F4E2E9F3-D1E1-41AB-AE98-B1B0E0078582}" type="presParOf" srcId="{D38039E4-16B7-489B-AA2C-8145533F0ECE}" destId="{C27CE0D9-C24C-4D87-968E-A89255635369}" srcOrd="1" destOrd="0" presId="urn:microsoft.com/office/officeart/2005/8/layout/orgChart1"/>
    <dgm:cxn modelId="{3AC1AB17-4AED-474F-88AB-F8433FB0A433}" type="presParOf" srcId="{C27CE0D9-C24C-4D87-968E-A89255635369}" destId="{BAAA87A8-F196-41C5-8AE2-350F0AE53B1F}" srcOrd="0" destOrd="0" presId="urn:microsoft.com/office/officeart/2005/8/layout/orgChart1"/>
    <dgm:cxn modelId="{70BE8B92-7BF3-4DC4-BA9F-ADEB3A9AE98A}" type="presParOf" srcId="{C27CE0D9-C24C-4D87-968E-A89255635369}" destId="{CCAF742D-81E2-4451-9302-1A02A4995EE9}" srcOrd="1" destOrd="0" presId="urn:microsoft.com/office/officeart/2005/8/layout/orgChart1"/>
    <dgm:cxn modelId="{A93F28B9-B8F4-4339-A90B-3F14204519B1}" type="presParOf" srcId="{CCAF742D-81E2-4451-9302-1A02A4995EE9}" destId="{9EC5DE2D-3602-4E96-B157-13F35B19B073}" srcOrd="0" destOrd="0" presId="urn:microsoft.com/office/officeart/2005/8/layout/orgChart1"/>
    <dgm:cxn modelId="{61344722-60B4-451F-AEC8-13644CAE1B11}" type="presParOf" srcId="{9EC5DE2D-3602-4E96-B157-13F35B19B073}" destId="{08C3D8B5-C970-4FB2-ACFD-FF02019C2218}" srcOrd="0" destOrd="0" presId="urn:microsoft.com/office/officeart/2005/8/layout/orgChart1"/>
    <dgm:cxn modelId="{FD6ECFDA-C0A5-434F-986C-A2D17FAAAD4B}" type="presParOf" srcId="{9EC5DE2D-3602-4E96-B157-13F35B19B073}" destId="{78147566-B70D-4917-9496-8CFC0D289985}" srcOrd="1" destOrd="0" presId="urn:microsoft.com/office/officeart/2005/8/layout/orgChart1"/>
    <dgm:cxn modelId="{331DF46E-4523-4B33-8B8C-B8D1A01CE97D}" type="presParOf" srcId="{CCAF742D-81E2-4451-9302-1A02A4995EE9}" destId="{26D60026-C3ED-45D0-ADC9-34637DA7B984}" srcOrd="1" destOrd="0" presId="urn:microsoft.com/office/officeart/2005/8/layout/orgChart1"/>
    <dgm:cxn modelId="{CB9029CC-EC5C-411A-9D9D-51E75BEFD3F8}" type="presParOf" srcId="{26D60026-C3ED-45D0-ADC9-34637DA7B984}" destId="{A2D32EA8-4D04-43D0-95A1-4C68771FCB7F}" srcOrd="0" destOrd="0" presId="urn:microsoft.com/office/officeart/2005/8/layout/orgChart1"/>
    <dgm:cxn modelId="{ED4A4CED-89A2-4ECA-BE1C-2D33B02D703A}" type="presParOf" srcId="{26D60026-C3ED-45D0-ADC9-34637DA7B984}" destId="{95C3567F-470D-4979-A13C-AA148D91E73A}" srcOrd="1" destOrd="0" presId="urn:microsoft.com/office/officeart/2005/8/layout/orgChart1"/>
    <dgm:cxn modelId="{748D3A74-7041-4ACE-BD6A-8CFEC052AEB9}" type="presParOf" srcId="{95C3567F-470D-4979-A13C-AA148D91E73A}" destId="{881C8BDB-DCFE-40A9-B282-ADD4B497561F}" srcOrd="0" destOrd="0" presId="urn:microsoft.com/office/officeart/2005/8/layout/orgChart1"/>
    <dgm:cxn modelId="{DC3F43A3-866B-4F83-B6E9-43781A669D33}" type="presParOf" srcId="{881C8BDB-DCFE-40A9-B282-ADD4B497561F}" destId="{532D3F63-43CA-4B2A-90B4-81F1442F083D}" srcOrd="0" destOrd="0" presId="urn:microsoft.com/office/officeart/2005/8/layout/orgChart1"/>
    <dgm:cxn modelId="{908620D8-6C94-4BF7-8E5A-9D4933DC9AB2}" type="presParOf" srcId="{881C8BDB-DCFE-40A9-B282-ADD4B497561F}" destId="{E2DAD467-ADB8-4B63-8629-D1AA7084D0D4}" srcOrd="1" destOrd="0" presId="urn:microsoft.com/office/officeart/2005/8/layout/orgChart1"/>
    <dgm:cxn modelId="{77FF53EF-CF9B-49EB-A075-66A4FD7A0CBB}" type="presParOf" srcId="{95C3567F-470D-4979-A13C-AA148D91E73A}" destId="{1017EE59-687A-4D87-95D6-921A21708FCC}" srcOrd="1" destOrd="0" presId="urn:microsoft.com/office/officeart/2005/8/layout/orgChart1"/>
    <dgm:cxn modelId="{A826EA13-E14D-4D0C-B88B-61917BCBC1A5}" type="presParOf" srcId="{95C3567F-470D-4979-A13C-AA148D91E73A}" destId="{13B31DA0-BE3C-4F7E-AC76-CD8B68FC8995}" srcOrd="2" destOrd="0" presId="urn:microsoft.com/office/officeart/2005/8/layout/orgChart1"/>
    <dgm:cxn modelId="{4EB7477A-7266-4AFF-AE49-7C27F3B280C3}" type="presParOf" srcId="{26D60026-C3ED-45D0-ADC9-34637DA7B984}" destId="{4E1E4896-BC6D-494F-91D7-FC1C4F1C4CBB}" srcOrd="2" destOrd="0" presId="urn:microsoft.com/office/officeart/2005/8/layout/orgChart1"/>
    <dgm:cxn modelId="{D8037069-13D1-4A37-A7E2-A8900E3D8271}" type="presParOf" srcId="{26D60026-C3ED-45D0-ADC9-34637DA7B984}" destId="{725D2B72-2573-4E64-BDB8-7E8E7767D0FA}" srcOrd="3" destOrd="0" presId="urn:microsoft.com/office/officeart/2005/8/layout/orgChart1"/>
    <dgm:cxn modelId="{25420674-9874-4B62-BE94-2EC98F96093C}" type="presParOf" srcId="{725D2B72-2573-4E64-BDB8-7E8E7767D0FA}" destId="{A34B4C06-4D1F-4B87-B7E1-AF37E95EA395}" srcOrd="0" destOrd="0" presId="urn:microsoft.com/office/officeart/2005/8/layout/orgChart1"/>
    <dgm:cxn modelId="{F75A7433-3B1B-4E7F-9946-44B9441E64E4}" type="presParOf" srcId="{A34B4C06-4D1F-4B87-B7E1-AF37E95EA395}" destId="{80F431E6-0246-4FB2-BC77-DE3E7A8D0DAC}" srcOrd="0" destOrd="0" presId="urn:microsoft.com/office/officeart/2005/8/layout/orgChart1"/>
    <dgm:cxn modelId="{61CF1EB2-A15F-435A-8BD1-3B852BA6B1E2}" type="presParOf" srcId="{A34B4C06-4D1F-4B87-B7E1-AF37E95EA395}" destId="{2A7B7E11-A2E4-499E-BBE3-CFD8D93E73C5}" srcOrd="1" destOrd="0" presId="urn:microsoft.com/office/officeart/2005/8/layout/orgChart1"/>
    <dgm:cxn modelId="{65DD4E91-16A4-4960-A4D3-F85F359422CF}" type="presParOf" srcId="{725D2B72-2573-4E64-BDB8-7E8E7767D0FA}" destId="{C43C6CE1-A0CF-4C88-8AF4-2C8A60F7D8E0}" srcOrd="1" destOrd="0" presId="urn:microsoft.com/office/officeart/2005/8/layout/orgChart1"/>
    <dgm:cxn modelId="{73C65A12-D610-4E92-8E1E-59226C8AEFE8}" type="presParOf" srcId="{725D2B72-2573-4E64-BDB8-7E8E7767D0FA}" destId="{8D8A0B65-39D2-468B-A235-3736C4D8B8A7}" srcOrd="2" destOrd="0" presId="urn:microsoft.com/office/officeart/2005/8/layout/orgChart1"/>
    <dgm:cxn modelId="{65AFDA14-0F3D-4DED-87A5-71B7094AC9B4}" type="presParOf" srcId="{CCAF742D-81E2-4451-9302-1A02A4995EE9}" destId="{3746EDD6-6BB1-4280-A4D3-C893FA3817E6}" srcOrd="2" destOrd="0" presId="urn:microsoft.com/office/officeart/2005/8/layout/orgChart1"/>
    <dgm:cxn modelId="{6812F53F-959F-4831-964E-C9B4EEB49CA0}" type="presParOf" srcId="{C27CE0D9-C24C-4D87-968E-A89255635369}" destId="{3E5F7ED2-5E17-43A3-AAED-B6655E4FAACA}" srcOrd="2" destOrd="0" presId="urn:microsoft.com/office/officeart/2005/8/layout/orgChart1"/>
    <dgm:cxn modelId="{F0B3F8FD-B1A4-4E35-8E58-E4D229F20C66}" type="presParOf" srcId="{C27CE0D9-C24C-4D87-968E-A89255635369}" destId="{1272DAF3-FE37-4431-AB04-A4B1BF913D83}" srcOrd="3" destOrd="0" presId="urn:microsoft.com/office/officeart/2005/8/layout/orgChart1"/>
    <dgm:cxn modelId="{362975AF-B172-4BA6-84D0-626AE668AECE}" type="presParOf" srcId="{1272DAF3-FE37-4431-AB04-A4B1BF913D83}" destId="{78753A98-2BAE-49FB-8CBE-8B6651EAAF5C}" srcOrd="0" destOrd="0" presId="urn:microsoft.com/office/officeart/2005/8/layout/orgChart1"/>
    <dgm:cxn modelId="{38B77924-B374-4753-9B0C-7C8D2E1FC65E}" type="presParOf" srcId="{78753A98-2BAE-49FB-8CBE-8B6651EAAF5C}" destId="{FB22DB4A-F7F1-4175-8441-DEE4C898B75F}" srcOrd="0" destOrd="0" presId="urn:microsoft.com/office/officeart/2005/8/layout/orgChart1"/>
    <dgm:cxn modelId="{019A2660-35A2-49CA-BB7F-C819E16B0550}" type="presParOf" srcId="{78753A98-2BAE-49FB-8CBE-8B6651EAAF5C}" destId="{502822D8-8555-497F-A3F3-B1E6B0DC07B3}" srcOrd="1" destOrd="0" presId="urn:microsoft.com/office/officeart/2005/8/layout/orgChart1"/>
    <dgm:cxn modelId="{1FEB2947-C99D-479B-8A20-ADE348120232}" type="presParOf" srcId="{1272DAF3-FE37-4431-AB04-A4B1BF913D83}" destId="{CF5915A4-FA2E-431E-9381-E8EE0666E9E6}" srcOrd="1" destOrd="0" presId="urn:microsoft.com/office/officeart/2005/8/layout/orgChart1"/>
    <dgm:cxn modelId="{7883827C-A951-45E6-8F10-25468E45BA0D}" type="presParOf" srcId="{CF5915A4-FA2E-431E-9381-E8EE0666E9E6}" destId="{94837E4B-9C0B-4864-9E68-DEF87492A4EB}" srcOrd="0" destOrd="0" presId="urn:microsoft.com/office/officeart/2005/8/layout/orgChart1"/>
    <dgm:cxn modelId="{066A43DE-44AC-4ED1-8C0B-F80CFE4440C5}" type="presParOf" srcId="{CF5915A4-FA2E-431E-9381-E8EE0666E9E6}" destId="{5B7E2147-EE60-4B1F-8419-4689AB277B80}" srcOrd="1" destOrd="0" presId="urn:microsoft.com/office/officeart/2005/8/layout/orgChart1"/>
    <dgm:cxn modelId="{CD77759D-C87A-4DE0-9803-EE1309E95577}" type="presParOf" srcId="{5B7E2147-EE60-4B1F-8419-4689AB277B80}" destId="{3B26F36B-948B-4713-8E22-BB60CE763109}" srcOrd="0" destOrd="0" presId="urn:microsoft.com/office/officeart/2005/8/layout/orgChart1"/>
    <dgm:cxn modelId="{74702F62-E506-45C0-B651-5B7E72F4D7A2}" type="presParOf" srcId="{3B26F36B-948B-4713-8E22-BB60CE763109}" destId="{32F4C0D1-DE6A-4CA3-8D73-8810EA605E3F}" srcOrd="0" destOrd="0" presId="urn:microsoft.com/office/officeart/2005/8/layout/orgChart1"/>
    <dgm:cxn modelId="{CAAD4044-9EBB-41B6-95D3-169D5C850A8C}" type="presParOf" srcId="{3B26F36B-948B-4713-8E22-BB60CE763109}" destId="{A269C914-C133-4D59-912D-F32676D375EF}" srcOrd="1" destOrd="0" presId="urn:microsoft.com/office/officeart/2005/8/layout/orgChart1"/>
    <dgm:cxn modelId="{0F6DCC5F-BABE-4F3B-A5A0-6A42595B12F7}" type="presParOf" srcId="{5B7E2147-EE60-4B1F-8419-4689AB277B80}" destId="{1DEB0430-75AE-4ED3-B7C4-78BE1D78BD18}" srcOrd="1" destOrd="0" presId="urn:microsoft.com/office/officeart/2005/8/layout/orgChart1"/>
    <dgm:cxn modelId="{4B1AAC18-0322-462A-96A4-DD7A67EB8162}" type="presParOf" srcId="{5B7E2147-EE60-4B1F-8419-4689AB277B80}" destId="{453D0DC0-338F-47D1-BB0D-EE1E7E2A1CEA}" srcOrd="2" destOrd="0" presId="urn:microsoft.com/office/officeart/2005/8/layout/orgChart1"/>
    <dgm:cxn modelId="{221B3920-E7F3-4E26-8B7E-CFE07FC47EEB}" type="presParOf" srcId="{CF5915A4-FA2E-431E-9381-E8EE0666E9E6}" destId="{F572804C-BE19-4C39-AD8C-C88CDBBB216C}" srcOrd="2" destOrd="0" presId="urn:microsoft.com/office/officeart/2005/8/layout/orgChart1"/>
    <dgm:cxn modelId="{DB2CA675-33E5-4BFA-92E1-61F349ACE9AD}" type="presParOf" srcId="{CF5915A4-FA2E-431E-9381-E8EE0666E9E6}" destId="{3C422240-9A4A-495E-9DE6-E046AE128A34}" srcOrd="3" destOrd="0" presId="urn:microsoft.com/office/officeart/2005/8/layout/orgChart1"/>
    <dgm:cxn modelId="{D4A98F00-7A73-4144-8B98-803F1DB6EF0C}" type="presParOf" srcId="{3C422240-9A4A-495E-9DE6-E046AE128A34}" destId="{C541B36C-ADA3-48E8-AF1A-E645EA32673F}" srcOrd="0" destOrd="0" presId="urn:microsoft.com/office/officeart/2005/8/layout/orgChart1"/>
    <dgm:cxn modelId="{E576B625-E392-4715-A8F1-6D2B33C7AFE3}" type="presParOf" srcId="{C541B36C-ADA3-48E8-AF1A-E645EA32673F}" destId="{67E3B86E-4784-451F-BF99-90DBCB71A848}" srcOrd="0" destOrd="0" presId="urn:microsoft.com/office/officeart/2005/8/layout/orgChart1"/>
    <dgm:cxn modelId="{1CA4581B-8CED-45F0-8893-DAE9F64AAA71}" type="presParOf" srcId="{C541B36C-ADA3-48E8-AF1A-E645EA32673F}" destId="{5F06BA53-BE3F-492B-BF66-EAF7CFBF4C55}" srcOrd="1" destOrd="0" presId="urn:microsoft.com/office/officeart/2005/8/layout/orgChart1"/>
    <dgm:cxn modelId="{C34890D2-E988-465A-B87E-7D43E0DF766D}" type="presParOf" srcId="{3C422240-9A4A-495E-9DE6-E046AE128A34}" destId="{94DA3BF1-C32E-477B-A72C-3883EF6F614F}" srcOrd="1" destOrd="0" presId="urn:microsoft.com/office/officeart/2005/8/layout/orgChart1"/>
    <dgm:cxn modelId="{AC946744-CAAD-4325-909F-8B1FEC4F869F}" type="presParOf" srcId="{3C422240-9A4A-495E-9DE6-E046AE128A34}" destId="{1A0C1C5A-2D1B-40A7-9762-7B84FCFF3E22}" srcOrd="2" destOrd="0" presId="urn:microsoft.com/office/officeart/2005/8/layout/orgChart1"/>
    <dgm:cxn modelId="{D10AA697-3AEC-49AC-B0E4-51A6DCDCDBFD}" type="presParOf" srcId="{1272DAF3-FE37-4431-AB04-A4B1BF913D83}" destId="{DED2F47E-C999-49E0-BB7E-CA3809323359}" srcOrd="2" destOrd="0" presId="urn:microsoft.com/office/officeart/2005/8/layout/orgChart1"/>
    <dgm:cxn modelId="{311F6387-3F62-4E64-BAD8-566CE7C7CD07}" type="presParOf" srcId="{D38039E4-16B7-489B-AA2C-8145533F0ECE}" destId="{2E70288C-DBE3-4CE9-9AC0-209481196CA9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801FE3-2FAB-44DF-A14C-DA564F9AB6B8}">
      <dsp:nvSpPr>
        <dsp:cNvPr id="0" name=""/>
        <dsp:cNvSpPr/>
      </dsp:nvSpPr>
      <dsp:spPr>
        <a:xfrm>
          <a:off x="1901492" y="0"/>
          <a:ext cx="1901491" cy="1083284"/>
        </a:xfrm>
        <a:prstGeom prst="trapezoid">
          <a:avLst>
            <a:gd name="adj" fmla="val 87765"/>
          </a:avLst>
        </a:prstGeom>
        <a:solidFill>
          <a:schemeClr val="accent6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Ubuntu" panose="020B0504030602030204" pitchFamily="34" charset="0"/>
            </a:rPr>
            <a:t>Knowledge</a:t>
          </a:r>
        </a:p>
      </dsp:txBody>
      <dsp:txXfrm>
        <a:off x="1901492" y="0"/>
        <a:ext cx="1901491" cy="1083284"/>
      </dsp:txXfrm>
    </dsp:sp>
    <dsp:sp modelId="{DF3138A3-55B6-4AE8-BE7E-4F3925D8941F}">
      <dsp:nvSpPr>
        <dsp:cNvPr id="0" name=""/>
        <dsp:cNvSpPr/>
      </dsp:nvSpPr>
      <dsp:spPr>
        <a:xfrm>
          <a:off x="950746" y="1083284"/>
          <a:ext cx="3802983" cy="1083284"/>
        </a:xfrm>
        <a:prstGeom prst="trapezoid">
          <a:avLst>
            <a:gd name="adj" fmla="val 87765"/>
          </a:avLst>
        </a:prstGeom>
        <a:solidFill>
          <a:schemeClr val="accent6">
            <a:shade val="80000"/>
            <a:hueOff val="-20696"/>
            <a:satOff val="-7298"/>
            <a:lumOff val="1404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>
              <a:latin typeface="Ubuntu" panose="020B0504030602030204" pitchFamily="34" charset="0"/>
            </a:rPr>
            <a:t>Information</a:t>
          </a:r>
        </a:p>
      </dsp:txBody>
      <dsp:txXfrm>
        <a:off x="1616268" y="1083284"/>
        <a:ext cx="2471939" cy="1083284"/>
      </dsp:txXfrm>
    </dsp:sp>
    <dsp:sp modelId="{3269CA17-851A-4D7C-A55E-C567584C4781}">
      <dsp:nvSpPr>
        <dsp:cNvPr id="0" name=""/>
        <dsp:cNvSpPr/>
      </dsp:nvSpPr>
      <dsp:spPr>
        <a:xfrm>
          <a:off x="0" y="2166569"/>
          <a:ext cx="5704475" cy="1083284"/>
        </a:xfrm>
        <a:prstGeom prst="trapezoid">
          <a:avLst>
            <a:gd name="adj" fmla="val 87765"/>
          </a:avLst>
        </a:prstGeom>
        <a:solidFill>
          <a:schemeClr val="accent6">
            <a:shade val="80000"/>
            <a:hueOff val="-41393"/>
            <a:satOff val="-14595"/>
            <a:lumOff val="2808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>
              <a:latin typeface="Ubuntu" panose="020B0504030602030204" pitchFamily="34" charset="0"/>
            </a:rPr>
            <a:t>Data</a:t>
          </a:r>
        </a:p>
      </dsp:txBody>
      <dsp:txXfrm>
        <a:off x="998283" y="2166569"/>
        <a:ext cx="3707909" cy="108328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72804C-BE19-4C39-AD8C-C88CDBBB216C}">
      <dsp:nvSpPr>
        <dsp:cNvPr id="0" name=""/>
        <dsp:cNvSpPr/>
      </dsp:nvSpPr>
      <dsp:spPr>
        <a:xfrm>
          <a:off x="8334847" y="2851503"/>
          <a:ext cx="1424223" cy="4943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7179"/>
              </a:lnTo>
              <a:lnTo>
                <a:pt x="1424223" y="247179"/>
              </a:lnTo>
              <a:lnTo>
                <a:pt x="1424223" y="49435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837E4B-9C0B-4864-9E68-DEF87492A4EB}">
      <dsp:nvSpPr>
        <dsp:cNvPr id="0" name=""/>
        <dsp:cNvSpPr/>
      </dsp:nvSpPr>
      <dsp:spPr>
        <a:xfrm>
          <a:off x="6910623" y="2851503"/>
          <a:ext cx="1424223" cy="494358"/>
        </a:xfrm>
        <a:custGeom>
          <a:avLst/>
          <a:gdLst/>
          <a:ahLst/>
          <a:cxnLst/>
          <a:rect l="0" t="0" r="0" b="0"/>
          <a:pathLst>
            <a:path>
              <a:moveTo>
                <a:pt x="1424223" y="0"/>
              </a:moveTo>
              <a:lnTo>
                <a:pt x="1424223" y="247179"/>
              </a:lnTo>
              <a:lnTo>
                <a:pt x="0" y="247179"/>
              </a:lnTo>
              <a:lnTo>
                <a:pt x="0" y="49435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5F7ED2-5E17-43A3-AAED-B6655E4FAACA}">
      <dsp:nvSpPr>
        <dsp:cNvPr id="0" name=""/>
        <dsp:cNvSpPr/>
      </dsp:nvSpPr>
      <dsp:spPr>
        <a:xfrm>
          <a:off x="5486400" y="1180100"/>
          <a:ext cx="2848447" cy="4943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7179"/>
              </a:lnTo>
              <a:lnTo>
                <a:pt x="2848447" y="247179"/>
              </a:lnTo>
              <a:lnTo>
                <a:pt x="2848447" y="49435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1E4896-BC6D-494F-91D7-FC1C4F1C4CBB}">
      <dsp:nvSpPr>
        <dsp:cNvPr id="0" name=""/>
        <dsp:cNvSpPr/>
      </dsp:nvSpPr>
      <dsp:spPr>
        <a:xfrm>
          <a:off x="2637952" y="2851503"/>
          <a:ext cx="1424223" cy="4943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7179"/>
              </a:lnTo>
              <a:lnTo>
                <a:pt x="1424223" y="247179"/>
              </a:lnTo>
              <a:lnTo>
                <a:pt x="1424223" y="49435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D32EA8-4D04-43D0-95A1-4C68771FCB7F}">
      <dsp:nvSpPr>
        <dsp:cNvPr id="0" name=""/>
        <dsp:cNvSpPr/>
      </dsp:nvSpPr>
      <dsp:spPr>
        <a:xfrm>
          <a:off x="1213728" y="2851503"/>
          <a:ext cx="1424223" cy="494358"/>
        </a:xfrm>
        <a:custGeom>
          <a:avLst/>
          <a:gdLst/>
          <a:ahLst/>
          <a:cxnLst/>
          <a:rect l="0" t="0" r="0" b="0"/>
          <a:pathLst>
            <a:path>
              <a:moveTo>
                <a:pt x="1424223" y="0"/>
              </a:moveTo>
              <a:lnTo>
                <a:pt x="1424223" y="247179"/>
              </a:lnTo>
              <a:lnTo>
                <a:pt x="0" y="247179"/>
              </a:lnTo>
              <a:lnTo>
                <a:pt x="0" y="49435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AA87A8-F196-41C5-8AE2-350F0AE53B1F}">
      <dsp:nvSpPr>
        <dsp:cNvPr id="0" name=""/>
        <dsp:cNvSpPr/>
      </dsp:nvSpPr>
      <dsp:spPr>
        <a:xfrm>
          <a:off x="2637952" y="1180100"/>
          <a:ext cx="2848447" cy="494358"/>
        </a:xfrm>
        <a:custGeom>
          <a:avLst/>
          <a:gdLst/>
          <a:ahLst/>
          <a:cxnLst/>
          <a:rect l="0" t="0" r="0" b="0"/>
          <a:pathLst>
            <a:path>
              <a:moveTo>
                <a:pt x="2848447" y="0"/>
              </a:moveTo>
              <a:lnTo>
                <a:pt x="2848447" y="247179"/>
              </a:lnTo>
              <a:lnTo>
                <a:pt x="0" y="247179"/>
              </a:lnTo>
              <a:lnTo>
                <a:pt x="0" y="49435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88B5E6-75F4-4B0E-8840-6767EEE84A4B}">
      <dsp:nvSpPr>
        <dsp:cNvPr id="0" name=""/>
        <dsp:cNvSpPr/>
      </dsp:nvSpPr>
      <dsp:spPr>
        <a:xfrm>
          <a:off x="4309355" y="3056"/>
          <a:ext cx="2354088" cy="11770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>
              <a:latin typeface="Ubuntu" panose="020B0504030602030204" pitchFamily="34" charset="0"/>
            </a:rPr>
            <a:t>Data</a:t>
          </a:r>
        </a:p>
      </dsp:txBody>
      <dsp:txXfrm>
        <a:off x="4309355" y="3056"/>
        <a:ext cx="2354088" cy="1177044"/>
      </dsp:txXfrm>
    </dsp:sp>
    <dsp:sp modelId="{08C3D8B5-C970-4FB2-ACFD-FF02019C2218}">
      <dsp:nvSpPr>
        <dsp:cNvPr id="0" name=""/>
        <dsp:cNvSpPr/>
      </dsp:nvSpPr>
      <dsp:spPr>
        <a:xfrm>
          <a:off x="1460908" y="1674459"/>
          <a:ext cx="2354088" cy="11770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>
              <a:latin typeface="Ubuntu" panose="020B0504030602030204" pitchFamily="34" charset="0"/>
            </a:rPr>
            <a:t>Qualitative</a:t>
          </a:r>
        </a:p>
      </dsp:txBody>
      <dsp:txXfrm>
        <a:off x="1460908" y="1674459"/>
        <a:ext cx="2354088" cy="1177044"/>
      </dsp:txXfrm>
    </dsp:sp>
    <dsp:sp modelId="{532D3F63-43CA-4B2A-90B4-81F1442F083D}">
      <dsp:nvSpPr>
        <dsp:cNvPr id="0" name=""/>
        <dsp:cNvSpPr/>
      </dsp:nvSpPr>
      <dsp:spPr>
        <a:xfrm>
          <a:off x="36684" y="3345862"/>
          <a:ext cx="2354088" cy="11770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>
              <a:latin typeface="Ubuntu" panose="020B0504030602030204" pitchFamily="34" charset="0"/>
            </a:rPr>
            <a:t>Ordinal</a:t>
          </a:r>
        </a:p>
      </dsp:txBody>
      <dsp:txXfrm>
        <a:off x="36684" y="3345862"/>
        <a:ext cx="2354088" cy="1177044"/>
      </dsp:txXfrm>
    </dsp:sp>
    <dsp:sp modelId="{80F431E6-0246-4FB2-BC77-DE3E7A8D0DAC}">
      <dsp:nvSpPr>
        <dsp:cNvPr id="0" name=""/>
        <dsp:cNvSpPr/>
      </dsp:nvSpPr>
      <dsp:spPr>
        <a:xfrm>
          <a:off x="2885131" y="3345862"/>
          <a:ext cx="2354088" cy="11770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>
              <a:latin typeface="Ubuntu" panose="020B0504030602030204" pitchFamily="34" charset="0"/>
            </a:rPr>
            <a:t>Nominal</a:t>
          </a:r>
        </a:p>
      </dsp:txBody>
      <dsp:txXfrm>
        <a:off x="2885131" y="3345862"/>
        <a:ext cx="2354088" cy="1177044"/>
      </dsp:txXfrm>
    </dsp:sp>
    <dsp:sp modelId="{FB22DB4A-F7F1-4175-8441-DEE4C898B75F}">
      <dsp:nvSpPr>
        <dsp:cNvPr id="0" name=""/>
        <dsp:cNvSpPr/>
      </dsp:nvSpPr>
      <dsp:spPr>
        <a:xfrm>
          <a:off x="7157803" y="1674459"/>
          <a:ext cx="2354088" cy="11770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>
              <a:latin typeface="Ubuntu" panose="020B0504030602030204" pitchFamily="34" charset="0"/>
            </a:rPr>
            <a:t>Quantitative</a:t>
          </a:r>
        </a:p>
      </dsp:txBody>
      <dsp:txXfrm>
        <a:off x="7157803" y="1674459"/>
        <a:ext cx="2354088" cy="1177044"/>
      </dsp:txXfrm>
    </dsp:sp>
    <dsp:sp modelId="{32F4C0D1-DE6A-4CA3-8D73-8810EA605E3F}">
      <dsp:nvSpPr>
        <dsp:cNvPr id="0" name=""/>
        <dsp:cNvSpPr/>
      </dsp:nvSpPr>
      <dsp:spPr>
        <a:xfrm>
          <a:off x="5733579" y="3345862"/>
          <a:ext cx="2354088" cy="11770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>
              <a:latin typeface="Ubuntu" panose="020B0504030602030204" pitchFamily="34" charset="0"/>
            </a:rPr>
            <a:t>Continuous</a:t>
          </a:r>
        </a:p>
      </dsp:txBody>
      <dsp:txXfrm>
        <a:off x="5733579" y="3345862"/>
        <a:ext cx="2354088" cy="1177044"/>
      </dsp:txXfrm>
    </dsp:sp>
    <dsp:sp modelId="{67E3B86E-4784-451F-BF99-90DBCB71A848}">
      <dsp:nvSpPr>
        <dsp:cNvPr id="0" name=""/>
        <dsp:cNvSpPr/>
      </dsp:nvSpPr>
      <dsp:spPr>
        <a:xfrm>
          <a:off x="8582026" y="3345862"/>
          <a:ext cx="2354088" cy="11770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>
              <a:latin typeface="Ubuntu" panose="020B0504030602030204" pitchFamily="34" charset="0"/>
            </a:rPr>
            <a:t>Discrete</a:t>
          </a:r>
        </a:p>
      </dsp:txBody>
      <dsp:txXfrm>
        <a:off x="8582026" y="3345862"/>
        <a:ext cx="2354088" cy="117704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72804C-BE19-4C39-AD8C-C88CDBBB216C}">
      <dsp:nvSpPr>
        <dsp:cNvPr id="0" name=""/>
        <dsp:cNvSpPr/>
      </dsp:nvSpPr>
      <dsp:spPr>
        <a:xfrm>
          <a:off x="8334847" y="2851503"/>
          <a:ext cx="1424223" cy="4943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7179"/>
              </a:lnTo>
              <a:lnTo>
                <a:pt x="1424223" y="247179"/>
              </a:lnTo>
              <a:lnTo>
                <a:pt x="1424223" y="49435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837E4B-9C0B-4864-9E68-DEF87492A4EB}">
      <dsp:nvSpPr>
        <dsp:cNvPr id="0" name=""/>
        <dsp:cNvSpPr/>
      </dsp:nvSpPr>
      <dsp:spPr>
        <a:xfrm>
          <a:off x="6910623" y="2851503"/>
          <a:ext cx="1424223" cy="494358"/>
        </a:xfrm>
        <a:custGeom>
          <a:avLst/>
          <a:gdLst/>
          <a:ahLst/>
          <a:cxnLst/>
          <a:rect l="0" t="0" r="0" b="0"/>
          <a:pathLst>
            <a:path>
              <a:moveTo>
                <a:pt x="1424223" y="0"/>
              </a:moveTo>
              <a:lnTo>
                <a:pt x="1424223" y="247179"/>
              </a:lnTo>
              <a:lnTo>
                <a:pt x="0" y="247179"/>
              </a:lnTo>
              <a:lnTo>
                <a:pt x="0" y="49435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5F7ED2-5E17-43A3-AAED-B6655E4FAACA}">
      <dsp:nvSpPr>
        <dsp:cNvPr id="0" name=""/>
        <dsp:cNvSpPr/>
      </dsp:nvSpPr>
      <dsp:spPr>
        <a:xfrm>
          <a:off x="5486400" y="1180100"/>
          <a:ext cx="2848447" cy="4943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7179"/>
              </a:lnTo>
              <a:lnTo>
                <a:pt x="2848447" y="247179"/>
              </a:lnTo>
              <a:lnTo>
                <a:pt x="2848447" y="49435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1E4896-BC6D-494F-91D7-FC1C4F1C4CBB}">
      <dsp:nvSpPr>
        <dsp:cNvPr id="0" name=""/>
        <dsp:cNvSpPr/>
      </dsp:nvSpPr>
      <dsp:spPr>
        <a:xfrm>
          <a:off x="2637952" y="2851503"/>
          <a:ext cx="1424223" cy="4943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7179"/>
              </a:lnTo>
              <a:lnTo>
                <a:pt x="1424223" y="247179"/>
              </a:lnTo>
              <a:lnTo>
                <a:pt x="1424223" y="49435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D32EA8-4D04-43D0-95A1-4C68771FCB7F}">
      <dsp:nvSpPr>
        <dsp:cNvPr id="0" name=""/>
        <dsp:cNvSpPr/>
      </dsp:nvSpPr>
      <dsp:spPr>
        <a:xfrm>
          <a:off x="1213728" y="2851503"/>
          <a:ext cx="1424223" cy="494358"/>
        </a:xfrm>
        <a:custGeom>
          <a:avLst/>
          <a:gdLst/>
          <a:ahLst/>
          <a:cxnLst/>
          <a:rect l="0" t="0" r="0" b="0"/>
          <a:pathLst>
            <a:path>
              <a:moveTo>
                <a:pt x="1424223" y="0"/>
              </a:moveTo>
              <a:lnTo>
                <a:pt x="1424223" y="247179"/>
              </a:lnTo>
              <a:lnTo>
                <a:pt x="0" y="247179"/>
              </a:lnTo>
              <a:lnTo>
                <a:pt x="0" y="49435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AA87A8-F196-41C5-8AE2-350F0AE53B1F}">
      <dsp:nvSpPr>
        <dsp:cNvPr id="0" name=""/>
        <dsp:cNvSpPr/>
      </dsp:nvSpPr>
      <dsp:spPr>
        <a:xfrm>
          <a:off x="2637952" y="1180100"/>
          <a:ext cx="2848447" cy="494358"/>
        </a:xfrm>
        <a:custGeom>
          <a:avLst/>
          <a:gdLst/>
          <a:ahLst/>
          <a:cxnLst/>
          <a:rect l="0" t="0" r="0" b="0"/>
          <a:pathLst>
            <a:path>
              <a:moveTo>
                <a:pt x="2848447" y="0"/>
              </a:moveTo>
              <a:lnTo>
                <a:pt x="2848447" y="247179"/>
              </a:lnTo>
              <a:lnTo>
                <a:pt x="0" y="247179"/>
              </a:lnTo>
              <a:lnTo>
                <a:pt x="0" y="49435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88B5E6-75F4-4B0E-8840-6767EEE84A4B}">
      <dsp:nvSpPr>
        <dsp:cNvPr id="0" name=""/>
        <dsp:cNvSpPr/>
      </dsp:nvSpPr>
      <dsp:spPr>
        <a:xfrm>
          <a:off x="4309355" y="3056"/>
          <a:ext cx="2354088" cy="11770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>
              <a:latin typeface="Ubuntu" panose="020B0504030602030204" pitchFamily="34" charset="0"/>
            </a:rPr>
            <a:t>Data</a:t>
          </a:r>
        </a:p>
      </dsp:txBody>
      <dsp:txXfrm>
        <a:off x="4309355" y="3056"/>
        <a:ext cx="2354088" cy="1177044"/>
      </dsp:txXfrm>
    </dsp:sp>
    <dsp:sp modelId="{08C3D8B5-C970-4FB2-ACFD-FF02019C2218}">
      <dsp:nvSpPr>
        <dsp:cNvPr id="0" name=""/>
        <dsp:cNvSpPr/>
      </dsp:nvSpPr>
      <dsp:spPr>
        <a:xfrm>
          <a:off x="1460908" y="1674459"/>
          <a:ext cx="2354088" cy="11770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>
              <a:latin typeface="Ubuntu" panose="020B0504030602030204" pitchFamily="34" charset="0"/>
            </a:rPr>
            <a:t>Qualitative</a:t>
          </a:r>
        </a:p>
      </dsp:txBody>
      <dsp:txXfrm>
        <a:off x="1460908" y="1674459"/>
        <a:ext cx="2354088" cy="1177044"/>
      </dsp:txXfrm>
    </dsp:sp>
    <dsp:sp modelId="{532D3F63-43CA-4B2A-90B4-81F1442F083D}">
      <dsp:nvSpPr>
        <dsp:cNvPr id="0" name=""/>
        <dsp:cNvSpPr/>
      </dsp:nvSpPr>
      <dsp:spPr>
        <a:xfrm>
          <a:off x="36684" y="3345862"/>
          <a:ext cx="2354088" cy="11770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>
              <a:latin typeface="Ubuntu" panose="020B0504030602030204" pitchFamily="34" charset="0"/>
            </a:rPr>
            <a:t>Ordinal</a:t>
          </a:r>
        </a:p>
      </dsp:txBody>
      <dsp:txXfrm>
        <a:off x="36684" y="3345862"/>
        <a:ext cx="2354088" cy="1177044"/>
      </dsp:txXfrm>
    </dsp:sp>
    <dsp:sp modelId="{80F431E6-0246-4FB2-BC77-DE3E7A8D0DAC}">
      <dsp:nvSpPr>
        <dsp:cNvPr id="0" name=""/>
        <dsp:cNvSpPr/>
      </dsp:nvSpPr>
      <dsp:spPr>
        <a:xfrm>
          <a:off x="2885131" y="3345862"/>
          <a:ext cx="2354088" cy="11770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>
              <a:latin typeface="Ubuntu" panose="020B0504030602030204" pitchFamily="34" charset="0"/>
            </a:rPr>
            <a:t>Nominal</a:t>
          </a:r>
        </a:p>
      </dsp:txBody>
      <dsp:txXfrm>
        <a:off x="2885131" y="3345862"/>
        <a:ext cx="2354088" cy="1177044"/>
      </dsp:txXfrm>
    </dsp:sp>
    <dsp:sp modelId="{FB22DB4A-F7F1-4175-8441-DEE4C898B75F}">
      <dsp:nvSpPr>
        <dsp:cNvPr id="0" name=""/>
        <dsp:cNvSpPr/>
      </dsp:nvSpPr>
      <dsp:spPr>
        <a:xfrm>
          <a:off x="7157803" y="1674459"/>
          <a:ext cx="2354088" cy="11770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>
              <a:latin typeface="Ubuntu" panose="020B0504030602030204" pitchFamily="34" charset="0"/>
            </a:rPr>
            <a:t>Quantitative</a:t>
          </a:r>
        </a:p>
      </dsp:txBody>
      <dsp:txXfrm>
        <a:off x="7157803" y="1674459"/>
        <a:ext cx="2354088" cy="1177044"/>
      </dsp:txXfrm>
    </dsp:sp>
    <dsp:sp modelId="{32F4C0D1-DE6A-4CA3-8D73-8810EA605E3F}">
      <dsp:nvSpPr>
        <dsp:cNvPr id="0" name=""/>
        <dsp:cNvSpPr/>
      </dsp:nvSpPr>
      <dsp:spPr>
        <a:xfrm>
          <a:off x="5733579" y="3345862"/>
          <a:ext cx="2354088" cy="11770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>
              <a:latin typeface="Ubuntu" panose="020B0504030602030204" pitchFamily="34" charset="0"/>
            </a:rPr>
            <a:t>Continuous</a:t>
          </a:r>
        </a:p>
      </dsp:txBody>
      <dsp:txXfrm>
        <a:off x="5733579" y="3345862"/>
        <a:ext cx="2354088" cy="1177044"/>
      </dsp:txXfrm>
    </dsp:sp>
    <dsp:sp modelId="{67E3B86E-4784-451F-BF99-90DBCB71A848}">
      <dsp:nvSpPr>
        <dsp:cNvPr id="0" name=""/>
        <dsp:cNvSpPr/>
      </dsp:nvSpPr>
      <dsp:spPr>
        <a:xfrm>
          <a:off x="8582026" y="3345862"/>
          <a:ext cx="2354088" cy="11770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>
              <a:latin typeface="Ubuntu" panose="020B0504030602030204" pitchFamily="34" charset="0"/>
            </a:rPr>
            <a:t>Discrete</a:t>
          </a:r>
        </a:p>
      </dsp:txBody>
      <dsp:txXfrm>
        <a:off x="8582026" y="3345862"/>
        <a:ext cx="2354088" cy="11770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  <a:t>2023/10/28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  <a:t>2023/10/28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2023/10/28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SimSun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2023/10/28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2023/10/28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2023/10/28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2023/10/28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2023/10/28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2023/10/28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2023/10/28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SimSun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2023/10/28</a:t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1025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760FBDFE-C587-4B4C-A407-44438C67B59E}" type="datetimeFigureOut">
              <a:rPr lang="zh-CN" altLang="en-US" smtClean="0"/>
              <a:t>2023/10/28</a:t>
            </a:fld>
            <a:endParaRPr lang="zh-CN" altLang="en-US"/>
          </a:p>
        </p:txBody>
      </p:sp>
      <p:sp>
        <p:nvSpPr>
          <p:cNvPr id="1029" name="Footer Placeholder 1028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zh-CN" altLang="en-US"/>
          </a:p>
        </p:txBody>
      </p:sp>
      <p:sp>
        <p:nvSpPr>
          <p:cNvPr id="1030" name="Slide Number Placeholder 1029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oxco.com/blog/population-vs-sample/" TargetMode="External"/><Relationship Id="rId2" Type="http://schemas.openxmlformats.org/officeDocument/2006/relationships/hyperlink" Target="https://www.investopedia.com/terms/s/statistics.as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tudyonline.unsw.edu.au/blog/types-of-data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ershrita/IEEE-Data-Scienc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741488"/>
            <a:ext cx="9144000" cy="2387600"/>
          </a:xfrm>
        </p:spPr>
        <p:txBody>
          <a:bodyPr/>
          <a:lstStyle/>
          <a:p>
            <a:r>
              <a:rPr lang="en-US" altLang="ug-CN">
                <a:latin typeface="Ubuntu" panose="020B0504030602030204" charset="0"/>
                <a:cs typeface="Ubuntu" panose="020B0504030602030204" charset="0"/>
              </a:rPr>
              <a:t>Data Science Committee</a:t>
            </a: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1524000" y="4221163"/>
            <a:ext cx="9144000" cy="1655762"/>
          </a:xfrm>
        </p:spPr>
        <p:txBody>
          <a:bodyPr/>
          <a:lstStyle/>
          <a:p>
            <a:r>
              <a:rPr lang="en-US" altLang="zh-CN" sz="2000" dirty="0">
                <a:latin typeface="Ubuntu" panose="020B0504030602030204" charset="0"/>
                <a:cs typeface="Ubuntu" panose="020B0504030602030204" charset="0"/>
              </a:rPr>
              <a:t>Session 2 - </a:t>
            </a:r>
            <a:r>
              <a:rPr lang="en-US" sz="2000" dirty="0"/>
              <a:t>Introduction to Statistics</a:t>
            </a:r>
            <a:endParaRPr lang="en-US" altLang="zh-CN" sz="2000" dirty="0">
              <a:latin typeface="Ubuntu" panose="020B0504030602030204" charset="0"/>
              <a:cs typeface="Ubuntu" panose="020B0504030602030204" charset="0"/>
            </a:endParaRPr>
          </a:p>
        </p:txBody>
      </p:sp>
      <p:pic>
        <p:nvPicPr>
          <p:cNvPr id="3" name="Picture 2" descr="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8400" y="808990"/>
            <a:ext cx="2235835" cy="2235835"/>
          </a:xfrm>
          <a:prstGeom prst="rect">
            <a:avLst/>
          </a:prstGeom>
        </p:spPr>
      </p:pic>
      <p:sp>
        <p:nvSpPr>
          <p:cNvPr id="4" name="副标题 4"/>
          <p:cNvSpPr>
            <a:spLocks noGrp="1"/>
          </p:cNvSpPr>
          <p:nvPr/>
        </p:nvSpPr>
        <p:spPr>
          <a:xfrm>
            <a:off x="314960" y="6256020"/>
            <a:ext cx="11701145" cy="40195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lvl="1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5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lvl="2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35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lvl="3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lvl="4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lvl="5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lvl="6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lvl="7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lvl="8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>
                <a:latin typeface="Ubuntu" panose="020B0504030602030204" charset="0"/>
                <a:cs typeface="Ubuntu" panose="020B0504030602030204" charset="0"/>
              </a:rPr>
              <a:t>Prepared by: Ashraf Abdulkhaliq	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artoon of people standing in front of each other&#10;&#10;Description automatically generated">
            <a:extLst>
              <a:ext uri="{FF2B5EF4-FFF2-40B4-BE49-F238E27FC236}">
                <a16:creationId xmlns:a16="http://schemas.microsoft.com/office/drawing/2014/main" id="{88B81828-2AB1-0805-E61D-91F31A49F2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21584" y="-138869"/>
            <a:ext cx="13635168" cy="7135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4367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Ubuntu" panose="020B0504030602030204" charset="0"/>
                <a:cs typeface="Ubuntu" panose="020B0504030602030204" charset="0"/>
              </a:rPr>
              <a:t>What is Statistics (</a:t>
            </a:r>
            <a:r>
              <a:rPr lang="en-US" dirty="0" err="1">
                <a:latin typeface="Ubuntu" panose="020B0504030602030204" charset="0"/>
                <a:cs typeface="Ubuntu" panose="020B0504030602030204" charset="0"/>
              </a:rPr>
              <a:t>cont</a:t>
            </a:r>
            <a:r>
              <a:rPr lang="en-US" dirty="0">
                <a:latin typeface="Ubuntu" panose="020B0504030602030204" charset="0"/>
                <a:cs typeface="Ubuntu" panose="020B0504030602030204" charset="0"/>
              </a:rPr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</p:spPr>
        <p:txBody>
          <a:bodyPr/>
          <a:lstStyle/>
          <a:p>
            <a:r>
              <a:rPr lang="en-US" sz="2400" b="1" dirty="0">
                <a:latin typeface="Ubuntu" panose="020B0504030602030204" charset="0"/>
                <a:cs typeface="Ubuntu" panose="020B0504030602030204" charset="0"/>
              </a:rPr>
              <a:t>Data: </a:t>
            </a:r>
            <a:r>
              <a:rPr lang="en-US" sz="2400" dirty="0">
                <a:latin typeface="Ubuntu" panose="020B0504030602030204" charset="0"/>
                <a:cs typeface="Ubuntu" panose="020B0504030602030204" charset="0"/>
              </a:rPr>
              <a:t> collection of facts</a:t>
            </a:r>
          </a:p>
          <a:p>
            <a:endParaRPr lang="en-US" sz="2400" dirty="0">
              <a:latin typeface="Ubuntu" panose="020B0504030602030204" charset="0"/>
              <a:cs typeface="Ubuntu" panose="020B050403060203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1036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>
                <a:latin typeface="Ubuntu" panose="020B0504030602030204" charset="0"/>
                <a:cs typeface="Ubuntu" panose="020B0504030602030204" charset="0"/>
              </a:rP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2400" dirty="0">
                <a:latin typeface="Ubuntu" panose="020B0504030602030204" charset="0"/>
                <a:cs typeface="Ubuntu" panose="020B0504030602030204" charset="0"/>
                <a:hlinkClick r:id="rId2"/>
              </a:rPr>
              <a:t>https://www.investopedia.com/terms/s/statistics.asp</a:t>
            </a:r>
            <a:endParaRPr lang="en-US" sz="2400" dirty="0">
              <a:latin typeface="Ubuntu" panose="020B0504030602030204" charset="0"/>
              <a:cs typeface="Ubuntu" panose="020B0504030602030204" charset="0"/>
            </a:endParaRPr>
          </a:p>
          <a:p>
            <a:pPr algn="l"/>
            <a:r>
              <a:rPr lang="en-US" sz="2400" dirty="0">
                <a:latin typeface="Ubuntu" panose="020B0504030602030204" charset="0"/>
                <a:cs typeface="Ubuntu" panose="020B0504030602030204" charset="0"/>
                <a:hlinkClick r:id="rId3"/>
              </a:rPr>
              <a:t>https://www.voxco.com/blog/population-vs-sample/</a:t>
            </a:r>
            <a:r>
              <a:rPr lang="en-US" sz="2400" dirty="0">
                <a:latin typeface="Ubuntu" panose="020B0504030602030204" charset="0"/>
                <a:cs typeface="Ubuntu" panose="020B0504030602030204" charset="0"/>
              </a:rPr>
              <a:t> </a:t>
            </a:r>
          </a:p>
          <a:p>
            <a:pPr algn="l"/>
            <a:r>
              <a:rPr lang="en-US" sz="2400" dirty="0">
                <a:latin typeface="Ubuntu" panose="020B0504030602030204" charset="0"/>
                <a:cs typeface="Ubuntu" panose="020B0504030602030204" charset="0"/>
                <a:hlinkClick r:id="rId4"/>
              </a:rPr>
              <a:t>https://studyonline.unsw.edu.au/blog/types-of-data</a:t>
            </a:r>
            <a:r>
              <a:rPr lang="en-US" sz="2400" dirty="0">
                <a:latin typeface="Ubuntu" panose="020B0504030602030204" charset="0"/>
                <a:cs typeface="Ubuntu" panose="020B0504030602030204" charset="0"/>
              </a:rPr>
              <a:t> 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56385"/>
            <a:ext cx="10972800" cy="1511935"/>
          </a:xfrm>
        </p:spPr>
        <p:txBody>
          <a:bodyPr/>
          <a:lstStyle/>
          <a:p>
            <a:pPr algn="ctr">
              <a:lnSpc>
                <a:spcPct val="250000"/>
              </a:lnSpc>
            </a:pPr>
            <a:r>
              <a:rPr lang="en-US">
                <a:latin typeface="Ubuntu" panose="020B0504030602030204" charset="0"/>
                <a:cs typeface="Ubuntu" panose="020B0504030602030204" charset="0"/>
              </a:rPr>
              <a:t>Thanks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178175"/>
            <a:ext cx="10972800" cy="2948305"/>
          </a:xfrm>
        </p:spPr>
        <p:txBody>
          <a:bodyPr/>
          <a:lstStyle/>
          <a:p>
            <a:pPr marL="0" indent="0" algn="ctr">
              <a:buNone/>
            </a:pPr>
            <a:r>
              <a:rPr lang="en-US" sz="2400">
                <a:latin typeface="Ubuntu" panose="020B0504030602030204" charset="0"/>
                <a:cs typeface="Ubuntu" panose="020B0504030602030204" charset="0"/>
              </a:rPr>
              <a:t>Please keep updated: </a:t>
            </a:r>
          </a:p>
          <a:p>
            <a:pPr marL="0" indent="0" algn="ctr">
              <a:buNone/>
            </a:pPr>
            <a:r>
              <a:rPr lang="en-US" sz="2400">
                <a:latin typeface="Ubuntu" panose="020B0504030602030204" charset="0"/>
                <a:cs typeface="Ubuntu" panose="020B0504030602030204" charset="0"/>
                <a:sym typeface="+mn-ea"/>
                <a:hlinkClick r:id="rId2" action="ppaction://hlinkfile"/>
              </a:rPr>
              <a:t>https://github.com/kershrita/IEEE-Data-Science</a:t>
            </a:r>
            <a:endParaRPr lang="en-US" sz="2400">
              <a:latin typeface="Ubuntu" panose="020B0504030602030204" charset="0"/>
              <a:cs typeface="Ubuntu" panose="020B0504030602030204" charset="0"/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>
                <a:latin typeface="Ubuntu" panose="020B0504030602030204" charset="0"/>
                <a:cs typeface="Ubuntu" panose="020B0504030602030204" charset="0"/>
              </a:rPr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algn="l">
              <a:buFont typeface="+mj-lt"/>
              <a:buAutoNum type="arabicPeriod"/>
            </a:pPr>
            <a:r>
              <a:rPr lang="en-US" sz="2400" dirty="0">
                <a:latin typeface="Ubuntu" panose="020B0504030602030204" charset="0"/>
                <a:cs typeface="Ubuntu" panose="020B0504030602030204" charset="0"/>
              </a:rPr>
              <a:t>What is Statistics?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400" dirty="0">
                <a:latin typeface="Ubuntu" panose="020B0504030602030204" charset="0"/>
                <a:cs typeface="Ubuntu" panose="020B0504030602030204" charset="0"/>
              </a:rPr>
              <a:t>Importance of statistics in data science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400" dirty="0">
                <a:latin typeface="Ubuntu" panose="020B0504030602030204" charset="0"/>
                <a:cs typeface="Ubuntu" panose="020B0504030602030204" charset="0"/>
              </a:rPr>
              <a:t>Types of data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Ubuntu" panose="020B0504030602030204" charset="0"/>
                <a:cs typeface="Ubuntu" panose="020B0504030602030204" charset="0"/>
              </a:rPr>
              <a:t>What is 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6201398" cy="4525963"/>
          </a:xfrm>
        </p:spPr>
        <p:txBody>
          <a:bodyPr/>
          <a:lstStyle/>
          <a:p>
            <a:pPr algn="l"/>
            <a:r>
              <a:rPr lang="en-US" sz="2400" dirty="0">
                <a:latin typeface="Ubuntu" panose="020B0504030602030204" charset="0"/>
                <a:cs typeface="Ubuntu" panose="020B0504030602030204" charset="0"/>
              </a:rPr>
              <a:t>Statistics is the study and </a:t>
            </a:r>
            <a:r>
              <a:rPr lang="en-US" sz="2400" b="1" dirty="0">
                <a:latin typeface="Ubuntu" panose="020B0504030602030204" charset="0"/>
                <a:cs typeface="Ubuntu" panose="020B0504030602030204" charset="0"/>
              </a:rPr>
              <a:t>manipulation </a:t>
            </a:r>
            <a:r>
              <a:rPr lang="en-US" sz="2400" dirty="0">
                <a:latin typeface="Ubuntu" panose="020B0504030602030204" charset="0"/>
                <a:cs typeface="Ubuntu" panose="020B0504030602030204" charset="0"/>
              </a:rPr>
              <a:t>of data, including ways to </a:t>
            </a:r>
            <a:r>
              <a:rPr lang="en-US" sz="2400" b="1" dirty="0">
                <a:latin typeface="Ubuntu" panose="020B0504030602030204" charset="0"/>
                <a:cs typeface="Ubuntu" panose="020B0504030602030204" charset="0"/>
              </a:rPr>
              <a:t>gather</a:t>
            </a:r>
            <a:r>
              <a:rPr lang="en-US" sz="2400" dirty="0">
                <a:latin typeface="Ubuntu" panose="020B0504030602030204" charset="0"/>
                <a:cs typeface="Ubuntu" panose="020B0504030602030204" charset="0"/>
              </a:rPr>
              <a:t>, </a:t>
            </a:r>
            <a:r>
              <a:rPr lang="en-US" sz="2400" b="1" dirty="0">
                <a:latin typeface="Ubuntu" panose="020B0504030602030204" charset="0"/>
                <a:cs typeface="Ubuntu" panose="020B0504030602030204" charset="0"/>
              </a:rPr>
              <a:t>review</a:t>
            </a:r>
            <a:r>
              <a:rPr lang="en-US" sz="2400" dirty="0">
                <a:latin typeface="Ubuntu" panose="020B0504030602030204" charset="0"/>
                <a:cs typeface="Ubuntu" panose="020B0504030602030204" charset="0"/>
              </a:rPr>
              <a:t>, </a:t>
            </a:r>
            <a:r>
              <a:rPr lang="en-US" sz="2400" b="1" dirty="0">
                <a:latin typeface="Ubuntu" panose="020B0504030602030204" charset="0"/>
                <a:cs typeface="Ubuntu" panose="020B0504030602030204" charset="0"/>
              </a:rPr>
              <a:t>analyze</a:t>
            </a:r>
            <a:r>
              <a:rPr lang="en-US" sz="2400" dirty="0">
                <a:latin typeface="Ubuntu" panose="020B0504030602030204" charset="0"/>
                <a:cs typeface="Ubuntu" panose="020B0504030602030204" charset="0"/>
              </a:rPr>
              <a:t>, and </a:t>
            </a:r>
            <a:r>
              <a:rPr lang="en-US" sz="2400" b="1" dirty="0">
                <a:latin typeface="Ubuntu" panose="020B0504030602030204" charset="0"/>
                <a:cs typeface="Ubuntu" panose="020B0504030602030204" charset="0"/>
              </a:rPr>
              <a:t>draw conclusions</a:t>
            </a:r>
            <a:r>
              <a:rPr lang="en-US" sz="2400" dirty="0">
                <a:latin typeface="Ubuntu" panose="020B0504030602030204" charset="0"/>
                <a:cs typeface="Ubuntu" panose="020B0504030602030204" charset="0"/>
              </a:rPr>
              <a:t> from data.</a:t>
            </a:r>
          </a:p>
          <a:p>
            <a:pPr algn="l"/>
            <a:r>
              <a:rPr lang="en-US" sz="2400" dirty="0">
                <a:latin typeface="Ubuntu" panose="020B0504030602030204" charset="0"/>
                <a:cs typeface="Ubuntu" panose="020B0504030602030204" charset="0"/>
              </a:rPr>
              <a:t>The two major areas of statistics are </a:t>
            </a:r>
            <a:r>
              <a:rPr lang="en-US" sz="2400" b="1" dirty="0">
                <a:latin typeface="Ubuntu" panose="020B0504030602030204" charset="0"/>
                <a:cs typeface="Ubuntu" panose="020B0504030602030204" charset="0"/>
              </a:rPr>
              <a:t>descriptive</a:t>
            </a:r>
            <a:r>
              <a:rPr lang="en-US" sz="2400" dirty="0">
                <a:latin typeface="Ubuntu" panose="020B0504030602030204" charset="0"/>
                <a:cs typeface="Ubuntu" panose="020B0504030602030204" charset="0"/>
              </a:rPr>
              <a:t> and </a:t>
            </a:r>
            <a:r>
              <a:rPr lang="en-US" sz="2400" b="1" dirty="0">
                <a:latin typeface="Ubuntu" panose="020B0504030602030204" charset="0"/>
                <a:cs typeface="Ubuntu" panose="020B0504030602030204" charset="0"/>
              </a:rPr>
              <a:t>inferential statistics</a:t>
            </a:r>
            <a:r>
              <a:rPr lang="en-US" sz="2400" dirty="0">
                <a:latin typeface="Ubuntu" panose="020B0504030602030204" charset="0"/>
                <a:cs typeface="Ubuntu" panose="020B0504030602030204" charset="0"/>
              </a:rPr>
              <a:t>.</a:t>
            </a:r>
          </a:p>
          <a:p>
            <a:pPr algn="l"/>
            <a:r>
              <a:rPr lang="en-US" sz="2400" dirty="0">
                <a:latin typeface="Ubuntu" panose="020B0504030602030204" charset="0"/>
                <a:cs typeface="Ubuntu" panose="020B0504030602030204" charset="0"/>
              </a:rPr>
              <a:t>Several sampling techniques can be used to compile statistical data, including simple </a:t>
            </a:r>
            <a:r>
              <a:rPr lang="en-US" sz="2400" b="1" dirty="0">
                <a:latin typeface="Ubuntu" panose="020B0504030602030204" charset="0"/>
                <a:cs typeface="Ubuntu" panose="020B0504030602030204" charset="0"/>
              </a:rPr>
              <a:t>random</a:t>
            </a:r>
            <a:r>
              <a:rPr lang="en-US" sz="2400" dirty="0">
                <a:latin typeface="Ubuntu" panose="020B0504030602030204" charset="0"/>
                <a:cs typeface="Ubuntu" panose="020B0504030602030204" charset="0"/>
              </a:rPr>
              <a:t>, </a:t>
            </a:r>
            <a:r>
              <a:rPr lang="en-US" sz="2400" b="1" dirty="0">
                <a:latin typeface="Ubuntu" panose="020B0504030602030204" charset="0"/>
                <a:cs typeface="Ubuntu" panose="020B0504030602030204" charset="0"/>
              </a:rPr>
              <a:t>systematic</a:t>
            </a:r>
            <a:r>
              <a:rPr lang="en-US" sz="2400" dirty="0">
                <a:latin typeface="Ubuntu" panose="020B0504030602030204" charset="0"/>
                <a:cs typeface="Ubuntu" panose="020B0504030602030204" charset="0"/>
              </a:rPr>
              <a:t>, </a:t>
            </a:r>
            <a:r>
              <a:rPr lang="en-US" sz="2400" b="1" dirty="0">
                <a:latin typeface="Ubuntu" panose="020B0504030602030204" charset="0"/>
                <a:cs typeface="Ubuntu" panose="020B0504030602030204" charset="0"/>
              </a:rPr>
              <a:t>stratified</a:t>
            </a:r>
            <a:r>
              <a:rPr lang="en-US" sz="2400" dirty="0">
                <a:latin typeface="Ubuntu" panose="020B0504030602030204" charset="0"/>
                <a:cs typeface="Ubuntu" panose="020B0504030602030204" charset="0"/>
              </a:rPr>
              <a:t>, or </a:t>
            </a:r>
            <a:r>
              <a:rPr lang="en-US" sz="2400" b="1" dirty="0">
                <a:latin typeface="Ubuntu" panose="020B0504030602030204" charset="0"/>
                <a:cs typeface="Ubuntu" panose="020B0504030602030204" charset="0"/>
              </a:rPr>
              <a:t>cluster</a:t>
            </a:r>
            <a:r>
              <a:rPr lang="en-US" sz="2400" dirty="0">
                <a:latin typeface="Ubuntu" panose="020B0504030602030204" charset="0"/>
                <a:cs typeface="Ubuntu" panose="020B0504030602030204" charset="0"/>
              </a:rPr>
              <a:t> sampling.</a:t>
            </a:r>
          </a:p>
          <a:p>
            <a:pPr algn="l"/>
            <a:endParaRPr lang="en-US" sz="2400" dirty="0">
              <a:latin typeface="Ubuntu" panose="020B0504030602030204" charset="0"/>
              <a:cs typeface="Ubuntu" panose="020B0504030602030204" charset="0"/>
            </a:endParaRPr>
          </a:p>
        </p:txBody>
      </p:sp>
      <p:pic>
        <p:nvPicPr>
          <p:cNvPr id="5" name="Picture 4" descr="A diagram of statistics&#10;&#10;Description automatically generated">
            <a:extLst>
              <a:ext uri="{FF2B5EF4-FFF2-40B4-BE49-F238E27FC236}">
                <a16:creationId xmlns:a16="http://schemas.microsoft.com/office/drawing/2014/main" id="{9A3C8F8F-E127-570F-837E-D2201624DB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32" r="46233" b="8306"/>
          <a:stretch/>
        </p:blipFill>
        <p:spPr>
          <a:xfrm>
            <a:off x="7413638" y="1600200"/>
            <a:ext cx="4168762" cy="452596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Ubuntu" panose="020B0504030602030204" charset="0"/>
                <a:cs typeface="Ubuntu" panose="020B0504030602030204" charset="0"/>
              </a:rPr>
              <a:t>Importance of statistics in data science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</p:spPr>
        <p:txBody>
          <a:bodyPr/>
          <a:lstStyle/>
          <a:p>
            <a:r>
              <a:rPr lang="en-US" sz="2400" dirty="0">
                <a:latin typeface="Ubuntu" panose="020B0504030602030204" charset="0"/>
                <a:cs typeface="Ubuntu" panose="020B0504030602030204" charset="0"/>
              </a:rPr>
              <a:t>Avoid getting biased samples</a:t>
            </a:r>
          </a:p>
          <a:p>
            <a:r>
              <a:rPr lang="en-US" sz="2400" dirty="0">
                <a:latin typeface="Ubuntu" panose="020B0504030602030204" charset="0"/>
                <a:cs typeface="Ubuntu" panose="020B0504030602030204" charset="0"/>
              </a:rPr>
              <a:t>Prevent overgeneralization</a:t>
            </a:r>
          </a:p>
          <a:p>
            <a:r>
              <a:rPr lang="en-US" sz="2400" dirty="0">
                <a:latin typeface="Ubuntu" panose="020B0504030602030204" charset="0"/>
                <a:cs typeface="Ubuntu" panose="020B0504030602030204" charset="0"/>
              </a:rPr>
              <a:t>Wrong causality</a:t>
            </a:r>
          </a:p>
          <a:p>
            <a:r>
              <a:rPr lang="en-US" sz="2400" dirty="0">
                <a:latin typeface="Ubuntu" panose="020B0504030602030204" charset="0"/>
                <a:cs typeface="Ubuntu" panose="020B0504030602030204" charset="0"/>
              </a:rPr>
              <a:t>Incorrect Analysis</a:t>
            </a:r>
          </a:p>
        </p:txBody>
      </p:sp>
    </p:spTree>
    <p:extLst>
      <p:ext uri="{BB962C8B-B14F-4D97-AF65-F5344CB8AC3E}">
        <p14:creationId xmlns:p14="http://schemas.microsoft.com/office/powerpoint/2010/main" val="416422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Ubuntu" panose="020B0504030602030204" charset="0"/>
                <a:cs typeface="Ubuntu" panose="020B0504030602030204" charset="0"/>
              </a:rPr>
              <a:t>Types of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latin typeface="Ubuntu" panose="020B0504030602030204" charset="0"/>
                <a:cs typeface="Ubuntu" panose="020B0504030602030204" charset="0"/>
              </a:rPr>
              <a:t>Data is the collection of facts</a:t>
            </a:r>
          </a:p>
        </p:txBody>
      </p:sp>
      <p:pic>
        <p:nvPicPr>
          <p:cNvPr id="5" name="Picture 4" descr="A cartoon of a person pointing&#10;&#10;Description automatically generated">
            <a:extLst>
              <a:ext uri="{FF2B5EF4-FFF2-40B4-BE49-F238E27FC236}">
                <a16:creationId xmlns:a16="http://schemas.microsoft.com/office/drawing/2014/main" id="{8BA79B57-0153-D581-EE42-797C59412E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5362" y="1472580"/>
            <a:ext cx="4427038" cy="4781202"/>
          </a:xfrm>
          <a:prstGeom prst="rect">
            <a:avLst/>
          </a:prstGeom>
        </p:spPr>
      </p:pic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85326BE6-BE36-788C-38A1-C8F810FF2A5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19510289"/>
              </p:ext>
            </p:extLst>
          </p:nvPr>
        </p:nvGraphicFramePr>
        <p:xfrm>
          <a:off x="1030243" y="2571540"/>
          <a:ext cx="5704476" cy="32498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72228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Ubuntu" panose="020B0504030602030204" charset="0"/>
                <a:cs typeface="Ubuntu" panose="020B0504030602030204" charset="0"/>
              </a:rPr>
              <a:t>Types of data (</a:t>
            </a:r>
            <a:r>
              <a:rPr lang="en-US" dirty="0" err="1">
                <a:latin typeface="Ubuntu" panose="020B0504030602030204" charset="0"/>
                <a:cs typeface="Ubuntu" panose="020B0504030602030204" charset="0"/>
              </a:rPr>
              <a:t>cont</a:t>
            </a:r>
            <a:r>
              <a:rPr lang="en-US" dirty="0">
                <a:latin typeface="Ubuntu" panose="020B0504030602030204" charset="0"/>
                <a:cs typeface="Ubuntu" panose="020B0504030602030204" charset="0"/>
              </a:rPr>
              <a:t>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09ABA24-EAC5-281D-37DF-6ACE3DE627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9592671"/>
              </p:ext>
            </p:extLst>
          </p:nvPr>
        </p:nvGraphicFramePr>
        <p:xfrm>
          <a:off x="609600" y="1600200"/>
          <a:ext cx="109728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FC9775BC-DE7F-7EF7-A359-3BF86052CB34}"/>
              </a:ext>
            </a:extLst>
          </p:cNvPr>
          <p:cNvCxnSpPr/>
          <p:nvPr/>
        </p:nvCxnSpPr>
        <p:spPr>
          <a:xfrm rot="16200000" flipV="1">
            <a:off x="2007194" y="2497508"/>
            <a:ext cx="779804" cy="658026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4FBD69F7-F97A-762C-821F-10F6B82234DD}"/>
              </a:ext>
            </a:extLst>
          </p:cNvPr>
          <p:cNvCxnSpPr/>
          <p:nvPr/>
        </p:nvCxnSpPr>
        <p:spPr>
          <a:xfrm rot="5400000" flipH="1" flipV="1">
            <a:off x="9578411" y="2488962"/>
            <a:ext cx="675119" cy="675118"/>
          </a:xfrm>
          <a:prstGeom prst="curvedConnector3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EED956F1-3233-DE17-B3FA-CFE33EFDB02B}"/>
              </a:ext>
            </a:extLst>
          </p:cNvPr>
          <p:cNvSpPr txBox="1">
            <a:spLocks/>
          </p:cNvSpPr>
          <p:nvPr/>
        </p:nvSpPr>
        <p:spPr>
          <a:xfrm>
            <a:off x="590372" y="1935163"/>
            <a:ext cx="3348527" cy="714032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latin typeface="Ubuntu" panose="020B0504030602030204" charset="0"/>
                <a:cs typeface="Ubuntu" panose="020B0504030602030204" charset="0"/>
              </a:rPr>
              <a:t>Can not be measured 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7E4E18BC-078E-3E3B-1065-370A7B367957}"/>
              </a:ext>
            </a:extLst>
          </p:cNvPr>
          <p:cNvSpPr txBox="1">
            <a:spLocks/>
          </p:cNvSpPr>
          <p:nvPr/>
        </p:nvSpPr>
        <p:spPr>
          <a:xfrm>
            <a:off x="8924658" y="1813842"/>
            <a:ext cx="2657742" cy="67512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latin typeface="Ubuntu" panose="020B0504030602030204" charset="0"/>
                <a:cs typeface="Ubuntu" panose="020B0504030602030204" charset="0"/>
              </a:rPr>
              <a:t>Can be measured </a:t>
            </a:r>
          </a:p>
        </p:txBody>
      </p:sp>
    </p:spTree>
    <p:extLst>
      <p:ext uri="{BB962C8B-B14F-4D97-AF65-F5344CB8AC3E}">
        <p14:creationId xmlns:p14="http://schemas.microsoft.com/office/powerpoint/2010/main" val="1438316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Ubuntu" panose="020B0504030602030204" charset="0"/>
                <a:cs typeface="Ubuntu" panose="020B0504030602030204" charset="0"/>
              </a:rPr>
              <a:t>Types of data (</a:t>
            </a:r>
            <a:r>
              <a:rPr lang="en-US" dirty="0" err="1">
                <a:latin typeface="Ubuntu" panose="020B0504030602030204" charset="0"/>
                <a:cs typeface="Ubuntu" panose="020B0504030602030204" charset="0"/>
              </a:rPr>
              <a:t>cont</a:t>
            </a:r>
            <a:r>
              <a:rPr lang="en-US" dirty="0">
                <a:latin typeface="Ubuntu" panose="020B0504030602030204" charset="0"/>
                <a:cs typeface="Ubuntu" panose="020B0504030602030204" charset="0"/>
              </a:rPr>
              <a:t>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09ABA24-EAC5-281D-37DF-6ACE3DE6274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09600" y="1600200"/>
          <a:ext cx="109728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FC9775BC-DE7F-7EF7-A359-3BF86052CB34}"/>
              </a:ext>
            </a:extLst>
          </p:cNvPr>
          <p:cNvCxnSpPr/>
          <p:nvPr/>
        </p:nvCxnSpPr>
        <p:spPr>
          <a:xfrm rot="16200000" flipV="1">
            <a:off x="2007194" y="2497508"/>
            <a:ext cx="779804" cy="658026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4FBD69F7-F97A-762C-821F-10F6B82234DD}"/>
              </a:ext>
            </a:extLst>
          </p:cNvPr>
          <p:cNvCxnSpPr/>
          <p:nvPr/>
        </p:nvCxnSpPr>
        <p:spPr>
          <a:xfrm rot="5400000" flipH="1" flipV="1">
            <a:off x="9578411" y="2488962"/>
            <a:ext cx="675119" cy="675118"/>
          </a:xfrm>
          <a:prstGeom prst="curvedConnector3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EED956F1-3233-DE17-B3FA-CFE33EFDB02B}"/>
              </a:ext>
            </a:extLst>
          </p:cNvPr>
          <p:cNvSpPr txBox="1">
            <a:spLocks/>
          </p:cNvSpPr>
          <p:nvPr/>
        </p:nvSpPr>
        <p:spPr>
          <a:xfrm>
            <a:off x="590372" y="1935163"/>
            <a:ext cx="3348527" cy="714032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latin typeface="Ubuntu" panose="020B0504030602030204" charset="0"/>
                <a:cs typeface="Ubuntu" panose="020B0504030602030204" charset="0"/>
              </a:rPr>
              <a:t>Can not be measured 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7E4E18BC-078E-3E3B-1065-370A7B367957}"/>
              </a:ext>
            </a:extLst>
          </p:cNvPr>
          <p:cNvSpPr txBox="1">
            <a:spLocks/>
          </p:cNvSpPr>
          <p:nvPr/>
        </p:nvSpPr>
        <p:spPr>
          <a:xfrm>
            <a:off x="8924658" y="1813842"/>
            <a:ext cx="2657742" cy="67512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latin typeface="Ubuntu" panose="020B0504030602030204" charset="0"/>
                <a:cs typeface="Ubuntu" panose="020B0504030602030204" charset="0"/>
              </a:rPr>
              <a:t>Can be measured </a:t>
            </a:r>
          </a:p>
        </p:txBody>
      </p:sp>
    </p:spTree>
    <p:extLst>
      <p:ext uri="{BB962C8B-B14F-4D97-AF65-F5344CB8AC3E}">
        <p14:creationId xmlns:p14="http://schemas.microsoft.com/office/powerpoint/2010/main" val="34254156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Ubuntu" panose="020B0504030602030204" charset="0"/>
                <a:cs typeface="Ubuntu" panose="020B0504030602030204" charset="0"/>
              </a:rPr>
              <a:t>Types of data (</a:t>
            </a:r>
            <a:r>
              <a:rPr lang="en-US" dirty="0" err="1">
                <a:latin typeface="Ubuntu" panose="020B0504030602030204" charset="0"/>
                <a:cs typeface="Ubuntu" panose="020B0504030602030204" charset="0"/>
              </a:rPr>
              <a:t>cont</a:t>
            </a:r>
            <a:r>
              <a:rPr lang="en-US" dirty="0">
                <a:latin typeface="Ubuntu" panose="020B0504030602030204" charset="0"/>
                <a:cs typeface="Ubuntu" panose="020B0504030602030204" charset="0"/>
              </a:rPr>
              <a:t>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FC16E5-B9D0-8A1C-16E5-9364951832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566381"/>
          </a:xfrm>
        </p:spPr>
        <p:txBody>
          <a:bodyPr/>
          <a:lstStyle/>
          <a:p>
            <a:r>
              <a:rPr lang="en-US" sz="2400" dirty="0">
                <a:latin typeface="Ubuntu" panose="020B0504030602030204" pitchFamily="34" charset="0"/>
              </a:rPr>
              <a:t>Qualitative Data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B67A4D0-377E-BEC1-1446-EE98CABF4E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247544"/>
            <a:ext cx="5157787" cy="3942119"/>
          </a:xfrm>
        </p:spPr>
        <p:txBody>
          <a:bodyPr/>
          <a:lstStyle/>
          <a:p>
            <a:pPr marL="0" indent="0">
              <a:buNone/>
            </a:pPr>
            <a:r>
              <a:rPr lang="en-US" sz="1600" b="1" dirty="0">
                <a:latin typeface="Ubuntu" panose="020B0504030602030204" pitchFamily="34" charset="0"/>
              </a:rPr>
              <a:t>1. Nominal Data: </a:t>
            </a:r>
            <a:r>
              <a:rPr lang="en-US" sz="1600" dirty="0">
                <a:latin typeface="Ubuntu" panose="020B0504030602030204" pitchFamily="34" charset="0"/>
              </a:rPr>
              <a:t>Consists of categories or labels with no inherent order or ranking.</a:t>
            </a:r>
          </a:p>
          <a:p>
            <a:pPr marL="0" indent="0">
              <a:buNone/>
            </a:pPr>
            <a:r>
              <a:rPr lang="en-US" sz="1600" b="1" dirty="0">
                <a:latin typeface="Ubuntu" panose="020B0504030602030204" pitchFamily="34" charset="0"/>
              </a:rPr>
              <a:t>- Example:</a:t>
            </a:r>
          </a:p>
          <a:p>
            <a:pPr>
              <a:buFont typeface="+mj-lt"/>
              <a:buAutoNum type="arabicPeriod"/>
            </a:pPr>
            <a:r>
              <a:rPr lang="en-US" sz="1600" dirty="0">
                <a:latin typeface="Ubuntu" panose="020B0504030602030204" pitchFamily="34" charset="0"/>
              </a:rPr>
              <a:t>Categories like blue, green, brown, and hazel represent nominal data.</a:t>
            </a:r>
          </a:p>
          <a:p>
            <a:pPr>
              <a:buFont typeface="+mj-lt"/>
              <a:buAutoNum type="arabicPeriod"/>
            </a:pPr>
            <a:r>
              <a:rPr lang="en-US" sz="1600" dirty="0">
                <a:latin typeface="Ubuntu" panose="020B0504030602030204" pitchFamily="34" charset="0"/>
              </a:rPr>
              <a:t>Categories like apple, banana, orange, and grape are nominal data.</a:t>
            </a:r>
          </a:p>
          <a:p>
            <a:pPr marL="0" indent="0">
              <a:buNone/>
            </a:pPr>
            <a:r>
              <a:rPr lang="en-US" sz="1600" b="1" dirty="0">
                <a:latin typeface="Ubuntu" panose="020B0504030602030204" pitchFamily="34" charset="0"/>
              </a:rPr>
              <a:t>2. Ordinal Data: </a:t>
            </a:r>
            <a:r>
              <a:rPr lang="en-US" sz="1600" dirty="0">
                <a:latin typeface="Ubuntu" panose="020B0504030602030204" pitchFamily="34" charset="0"/>
              </a:rPr>
              <a:t>Categories with a natural order or ranking, but the differences between categories are not necessarily equal or well-defined.</a:t>
            </a:r>
          </a:p>
          <a:p>
            <a:pPr marL="0" indent="0">
              <a:buNone/>
            </a:pPr>
            <a:r>
              <a:rPr lang="en-US" sz="1600" b="1" dirty="0">
                <a:latin typeface="Ubuntu" panose="020B0504030602030204" pitchFamily="34" charset="0"/>
              </a:rPr>
              <a:t>- Example: </a:t>
            </a:r>
            <a:r>
              <a:rPr lang="en-US" sz="1600" dirty="0">
                <a:latin typeface="Ubuntu" panose="020B0504030602030204" pitchFamily="34" charset="0"/>
              </a:rPr>
              <a:t>Education Level: Categories like "high school," "bachelor's degree," "master's degree" represent ordinal data because they have a ranking but the difference in educational attainment between these categories is not uniform.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08D01FD-B181-F165-3724-4688884801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566381"/>
          </a:xfrm>
        </p:spPr>
        <p:txBody>
          <a:bodyPr/>
          <a:lstStyle/>
          <a:p>
            <a:r>
              <a:rPr lang="en-US" sz="2400" dirty="0">
                <a:latin typeface="Ubuntu" panose="020B0504030602030204" pitchFamily="34" charset="0"/>
              </a:rPr>
              <a:t>Quantitative Data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CBB5EB2-4411-D4E8-650C-9E7BCA24C1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247544"/>
            <a:ext cx="5183188" cy="3942119"/>
          </a:xfrm>
        </p:spPr>
        <p:txBody>
          <a:bodyPr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Ubuntu" panose="020B0504030602030204" pitchFamily="34" charset="0"/>
                <a:cs typeface="+mn-cs"/>
              </a:rPr>
              <a:t>1. Continuous Data: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Ubuntu" panose="020B0504030602030204" pitchFamily="34" charset="0"/>
                <a:cs typeface="+mn-cs"/>
              </a:rPr>
              <a:t>Any value within a range and often involves measurements with infinite possibilities.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Ubuntu" panose="020B0504030602030204" pitchFamily="34" charset="0"/>
                <a:cs typeface="+mn-cs"/>
              </a:rPr>
              <a:t>- Example:</a:t>
            </a:r>
          </a:p>
          <a:p>
            <a:pPr marL="342900" marR="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Ubuntu" panose="020B0504030602030204" pitchFamily="34" charset="0"/>
                <a:cs typeface="+mn-cs"/>
              </a:rPr>
              <a:t>Heights of individuals can vary within a continuous range, such as 162.5 cm, 173.2 cm, or 185.7 cm.</a:t>
            </a:r>
          </a:p>
          <a:p>
            <a:pPr marL="342900" marR="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Ubuntu" panose="020B0504030602030204" pitchFamily="34" charset="0"/>
                <a:cs typeface="+mn-cs"/>
              </a:rPr>
              <a:t>Temperature readings can have infinite decimal places, such as 23.5°C or 35.2°C.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Ubuntu" panose="020B0504030602030204" pitchFamily="34" charset="0"/>
                <a:cs typeface="+mn-cs"/>
              </a:rPr>
              <a:t>2. Discrete Data: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Ubuntu" panose="020B0504030602030204" pitchFamily="34" charset="0"/>
                <a:cs typeface="+mn-cs"/>
              </a:rPr>
              <a:t>Discrete data consists of countable values that are typically whole numbers.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Ubuntu" panose="020B0504030602030204" pitchFamily="34" charset="0"/>
                <a:cs typeface="+mn-cs"/>
              </a:rPr>
              <a:t>- Example:</a:t>
            </a:r>
          </a:p>
          <a:p>
            <a:pPr marL="342900" marR="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Ubuntu" panose="020B0504030602030204" pitchFamily="34" charset="0"/>
                <a:cs typeface="+mn-cs"/>
              </a:rPr>
              <a:t>Number of students in a classroom (e.g., 25, 30, 40) is a discrete.</a:t>
            </a:r>
          </a:p>
          <a:p>
            <a:pPr marL="342900" marR="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Ubuntu" panose="020B0504030602030204" pitchFamily="34" charset="0"/>
                <a:cs typeface="+mn-cs"/>
              </a:rPr>
              <a:t>Count of cars in a parking lot (e.g., 100, 150, 200) is discrete.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930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Ubuntu" panose="020B0504030602030204" charset="0"/>
                <a:cs typeface="Ubuntu" panose="020B0504030602030204" charset="0"/>
              </a:rPr>
              <a:t>What is Statistics (</a:t>
            </a:r>
            <a:r>
              <a:rPr lang="en-US" dirty="0" err="1">
                <a:latin typeface="Ubuntu" panose="020B0504030602030204" charset="0"/>
                <a:cs typeface="Ubuntu" panose="020B0504030602030204" charset="0"/>
              </a:rPr>
              <a:t>cont</a:t>
            </a:r>
            <a:r>
              <a:rPr lang="en-US" dirty="0">
                <a:latin typeface="Ubuntu" panose="020B0504030602030204" charset="0"/>
                <a:cs typeface="Ubuntu" panose="020B0504030602030204" charset="0"/>
              </a:rPr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</p:spPr>
        <p:txBody>
          <a:bodyPr/>
          <a:lstStyle/>
          <a:p>
            <a:r>
              <a:rPr lang="en-US" sz="2400" b="1" dirty="0">
                <a:latin typeface="Ubuntu" panose="020B0504030602030204" charset="0"/>
                <a:cs typeface="Ubuntu" panose="020B0504030602030204" charset="0"/>
              </a:rPr>
              <a:t>Descriptive statistics </a:t>
            </a:r>
          </a:p>
          <a:p>
            <a:pPr marL="0" indent="0" algn="l">
              <a:buNone/>
            </a:pPr>
            <a:r>
              <a:rPr lang="en-US" sz="2400" dirty="0">
                <a:latin typeface="Ubuntu" panose="020B0504030602030204" charset="0"/>
                <a:cs typeface="Ubuntu" panose="020B0504030602030204" charset="0"/>
              </a:rPr>
              <a:t>Focus on summarizing and describing the properties of sample and population data, including </a:t>
            </a:r>
            <a:r>
              <a:rPr lang="en-US" sz="2400" b="1" dirty="0">
                <a:latin typeface="Ubuntu" panose="020B0504030602030204" charset="0"/>
                <a:cs typeface="Ubuntu" panose="020B0504030602030204" charset="0"/>
              </a:rPr>
              <a:t>central tendency (mean, median, mode)</a:t>
            </a:r>
            <a:r>
              <a:rPr lang="en-US" sz="2400" dirty="0">
                <a:latin typeface="Ubuntu" panose="020B0504030602030204" charset="0"/>
                <a:cs typeface="Ubuntu" panose="020B0504030602030204" charset="0"/>
              </a:rPr>
              <a:t>, </a:t>
            </a:r>
            <a:r>
              <a:rPr lang="en-US" sz="2400" b="1" dirty="0">
                <a:latin typeface="Ubuntu" panose="020B0504030602030204" charset="0"/>
                <a:cs typeface="Ubuntu" panose="020B0504030602030204" charset="0"/>
              </a:rPr>
              <a:t>variability (range, variance, standard deviation)</a:t>
            </a:r>
            <a:r>
              <a:rPr lang="en-US" sz="2400" dirty="0">
                <a:latin typeface="Ubuntu" panose="020B0504030602030204" charset="0"/>
                <a:cs typeface="Ubuntu" panose="020B0504030602030204" charset="0"/>
              </a:rPr>
              <a:t>, and </a:t>
            </a:r>
            <a:r>
              <a:rPr lang="en-US" sz="2400" b="1" dirty="0">
                <a:latin typeface="Ubuntu" panose="020B0504030602030204" charset="0"/>
                <a:cs typeface="Ubuntu" panose="020B0504030602030204" charset="0"/>
              </a:rPr>
              <a:t>distribution (shape of data)</a:t>
            </a:r>
            <a:r>
              <a:rPr lang="en-US" sz="2400" dirty="0">
                <a:latin typeface="Ubuntu" panose="020B0504030602030204" charset="0"/>
                <a:cs typeface="Ubuntu" panose="020B0504030602030204" charset="0"/>
              </a:rPr>
              <a:t>. They help understand the characteristics of a dataset.</a:t>
            </a:r>
          </a:p>
          <a:p>
            <a:r>
              <a:rPr lang="en-US" sz="2400" b="1" dirty="0">
                <a:latin typeface="Ubuntu" panose="020B0504030602030204" charset="0"/>
                <a:cs typeface="Ubuntu" panose="020B0504030602030204" charset="0"/>
              </a:rPr>
              <a:t>Inferential statistics</a:t>
            </a:r>
          </a:p>
          <a:p>
            <a:pPr marL="0" indent="0" algn="l">
              <a:buNone/>
            </a:pPr>
            <a:r>
              <a:rPr lang="en-US" sz="2400" dirty="0">
                <a:latin typeface="Ubuntu" panose="020B0504030602030204" charset="0"/>
                <a:cs typeface="Ubuntu" panose="020B0504030602030204" charset="0"/>
              </a:rPr>
              <a:t>Used to draw conclusions about a </a:t>
            </a:r>
            <a:r>
              <a:rPr lang="en-US" sz="2400" b="1" dirty="0">
                <a:latin typeface="Ubuntu" panose="020B0504030602030204" charset="0"/>
                <a:cs typeface="Ubuntu" panose="020B0504030602030204" charset="0"/>
              </a:rPr>
              <a:t>population</a:t>
            </a:r>
            <a:r>
              <a:rPr lang="en-US" sz="2400" dirty="0">
                <a:latin typeface="Ubuntu" panose="020B0504030602030204" charset="0"/>
                <a:cs typeface="Ubuntu" panose="020B0504030602030204" charset="0"/>
              </a:rPr>
              <a:t> based on data from </a:t>
            </a:r>
            <a:r>
              <a:rPr lang="en-US" sz="2400" b="1" dirty="0">
                <a:latin typeface="Ubuntu" panose="020B0504030602030204" charset="0"/>
                <a:cs typeface="Ubuntu" panose="020B0504030602030204" charset="0"/>
              </a:rPr>
              <a:t>a sample</a:t>
            </a:r>
            <a:r>
              <a:rPr lang="en-US" sz="2400" dirty="0">
                <a:latin typeface="Ubuntu" panose="020B0504030602030204" charset="0"/>
                <a:cs typeface="Ubuntu" panose="020B0504030602030204" charset="0"/>
              </a:rPr>
              <a:t>. They assess the reliability of these conclusions and are used for </a:t>
            </a:r>
            <a:r>
              <a:rPr lang="en-US" sz="2400" b="1" dirty="0">
                <a:latin typeface="Ubuntu" panose="020B0504030602030204" charset="0"/>
                <a:cs typeface="Ubuntu" panose="020B0504030602030204" charset="0"/>
              </a:rPr>
              <a:t>generalizing</a:t>
            </a:r>
            <a:r>
              <a:rPr lang="en-US" sz="2400" dirty="0">
                <a:latin typeface="Ubuntu" panose="020B0504030602030204" charset="0"/>
                <a:cs typeface="Ubuntu" panose="020B0504030602030204" charset="0"/>
              </a:rPr>
              <a:t> to larger groups or making predictions. </a:t>
            </a:r>
          </a:p>
          <a:p>
            <a:pPr marL="0" indent="0" algn="l">
              <a:buNone/>
            </a:pPr>
            <a:r>
              <a:rPr lang="en-US" sz="2400" dirty="0">
                <a:latin typeface="Ubuntu" panose="020B0504030602030204" charset="0"/>
                <a:cs typeface="Ubuntu" panose="020B0504030602030204" charset="0"/>
              </a:rPr>
              <a:t>Techniques like </a:t>
            </a:r>
            <a:r>
              <a:rPr lang="en-US" sz="2400" b="1" dirty="0">
                <a:latin typeface="Ubuntu" panose="020B0504030602030204" charset="0"/>
                <a:cs typeface="Ubuntu" panose="020B0504030602030204" charset="0"/>
              </a:rPr>
              <a:t>regression analysis </a:t>
            </a:r>
            <a:r>
              <a:rPr lang="en-US" sz="2400" dirty="0">
                <a:latin typeface="Ubuntu" panose="020B0504030602030204" charset="0"/>
                <a:cs typeface="Ubuntu" panose="020B0504030602030204" charset="0"/>
              </a:rPr>
              <a:t>and </a:t>
            </a:r>
            <a:r>
              <a:rPr lang="en-US" sz="2400" b="1" dirty="0">
                <a:latin typeface="Ubuntu" panose="020B0504030602030204" charset="0"/>
                <a:cs typeface="Ubuntu" panose="020B0504030602030204" charset="0"/>
              </a:rPr>
              <a:t>hypothesis testing </a:t>
            </a:r>
            <a:r>
              <a:rPr lang="en-US" sz="2400" dirty="0">
                <a:latin typeface="Ubuntu" panose="020B0504030602030204" charset="0"/>
                <a:cs typeface="Ubuntu" panose="020B0504030602030204" charset="0"/>
              </a:rPr>
              <a:t>are part of inferential statistics and determine the strength of relationships and statistical significance in data.</a:t>
            </a:r>
          </a:p>
        </p:txBody>
      </p:sp>
    </p:spTree>
    <p:extLst>
      <p:ext uri="{BB962C8B-B14F-4D97-AF65-F5344CB8AC3E}">
        <p14:creationId xmlns:p14="http://schemas.microsoft.com/office/powerpoint/2010/main" val="4089640480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</TotalTime>
  <Words>587</Words>
  <Application>Microsoft Office PowerPoint</Application>
  <PresentationFormat>Widescreen</PresentationFormat>
  <Paragraphs>73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宋体</vt:lpstr>
      <vt:lpstr>Arial</vt:lpstr>
      <vt:lpstr>Calibri</vt:lpstr>
      <vt:lpstr>Ubuntu</vt:lpstr>
      <vt:lpstr>Default Design</vt:lpstr>
      <vt:lpstr>Data Science Committee</vt:lpstr>
      <vt:lpstr>Outline</vt:lpstr>
      <vt:lpstr>What is Statistics</vt:lpstr>
      <vt:lpstr>Importance of statistics in data science</vt:lpstr>
      <vt:lpstr>Types of data</vt:lpstr>
      <vt:lpstr>Types of data (cont)</vt:lpstr>
      <vt:lpstr>Types of data (cont)</vt:lpstr>
      <vt:lpstr>Types of data (cont)</vt:lpstr>
      <vt:lpstr>What is Statistics (cont)</vt:lpstr>
      <vt:lpstr>PowerPoint Presentation</vt:lpstr>
      <vt:lpstr>What is Statistics (cont)</vt:lpstr>
      <vt:lpstr>References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Committee</dc:title>
  <dc:creator/>
  <cp:lastModifiedBy>Ashraf Abdulkhaliq</cp:lastModifiedBy>
  <cp:revision>12</cp:revision>
  <dcterms:created xsi:type="dcterms:W3CDTF">2023-10-23T19:40:58Z</dcterms:created>
  <dcterms:modified xsi:type="dcterms:W3CDTF">2023-10-28T17:47:07Z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1033-11.1.0.11704</vt:lpwstr>
  </property>
  <property fmtid="{D5CDD505-2E9C-101B-9397-08002B2CF9AE}" pid="3" name="ICV">
    <vt:lpwstr/>
  </property>
</Properties>
</file>