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60" r:id="rId6"/>
    <p:sldId id="263" r:id="rId7"/>
    <p:sldId id="264" r:id="rId8"/>
    <p:sldId id="261" r:id="rId9"/>
    <p:sldId id="267" r:id="rId10"/>
    <p:sldId id="265" r:id="rId11"/>
    <p:sldId id="271" r:id="rId12"/>
    <p:sldId id="269" r:id="rId13"/>
    <p:sldId id="268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linkedin.com/in/ashraf-abdulkhaliq/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lideshare.net/fvsandoval/introduction-to-data-science-164979975" TargetMode="External"/><Relationship Id="rId1" Type="http://schemas.openxmlformats.org/officeDocument/2006/relationships/hyperlink" Target="http://www.datasciencecourse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Session 1 - Introduction to Data Science</a:t>
            </a:r>
            <a:endParaRPr lang="en-US" altLang="zh-CN" sz="20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hlinkClick r:id="rId2" tooltip="" action="ppaction://hlinkfile"/>
              </a:rPr>
              <a:t>LinkedIn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Recommended Background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Strongly recommend that students have experience with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ideally some background of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in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probability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and statistics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linear algebra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1" tooltip=""/>
              </a:rPr>
              <a:t>http://www.datasciencecourse.org/</a:t>
            </a:r>
            <a:endParaRPr lang="en-US" sz="2400">
              <a:latin typeface="Ubuntu" panose="020B0504030602030204" charset="0"/>
              <a:cs typeface="Ubuntu" panose="020B0504030602030204" charset="0"/>
              <a:hlinkClick r:id="rId1" tooltip="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2" tooltip="" action="ppaction://hlinkfile"/>
              </a:rPr>
              <a:t>https://www.slideshare.net/fvsandoval/introduction-to-data-science-164979975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tooltip="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What’s Data Science?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Importance of Data Science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What’s Data Science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1650" cy="4526280"/>
          </a:xfrm>
        </p:spPr>
        <p:txBody>
          <a:bodyPr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application of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computational and statistical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techniques to address or gain insight</a:t>
            </a: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into some problem in the real world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science = statistics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data processing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machine learning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scientific inquiry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visualization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business analytics +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ug-CN" altLang="en-US" sz="2400">
                <a:latin typeface="Ubuntu" panose="020B0504030602030204" charset="0"/>
                <a:cs typeface="Ubuntu" panose="020B0504030602030204" charset="0"/>
              </a:rPr>
              <a:t>                             </a:t>
            </a:r>
            <a:r>
              <a:rPr lang="en-US" altLang="ug-CN" sz="2400">
                <a:latin typeface="Ubuntu" panose="020B0504030602030204" charset="0"/>
                <a:cs typeface="Ubuntu" panose="020B0504030602030204" charset="0"/>
              </a:rPr>
              <a:t>big data + …</a:t>
            </a:r>
            <a:endParaRPr lang="en-US" altLang="ug-CN" sz="24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data science do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0" y="1256030"/>
            <a:ext cx="5373370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involves computation and statistics, but has not (traditionally) been very concerned about answering scientific questions.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Machine learning has a heavy focus on fancy algorithms…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Sometimes the best way to solve a problem is just by visualizing the data, for instance.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820" y="1600200"/>
            <a:ext cx="5402580" cy="4526280"/>
          </a:xfrm>
        </p:spPr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competitions like Kaggle ask you to optimize a metric on a fixed data set.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This may or may not ultimately solve the desired business/scientific problem.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is the iterative cycle of designing a concrete problem, building an algorithm to solve it, and evaluating what insights this provides for the real underlying question.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141220"/>
            <a:ext cx="521589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Back to Data Science Pipeline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Content Placeholder 6" descr="data-science-pipel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283460"/>
            <a:ext cx="10972800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Data Science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Data Science helps brands to understand their customers in a much enhanced and empowered manner.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It allows brands to communicate their story in such a engaging and powerful manner.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Can be applied to almost any industry like education, travel, healthcare, game development, etc...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6" name="Picture 15" descr="jupyter notebook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735" y="1600835"/>
            <a:ext cx="4606925" cy="2303780"/>
          </a:xfrm>
          <a:prstGeom prst="rect">
            <a:avLst/>
          </a:prstGeom>
        </p:spPr>
      </p:pic>
      <p:pic>
        <p:nvPicPr>
          <p:cNvPr id="17" name="Picture 16" descr="matplotlib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5447030"/>
            <a:ext cx="4587875" cy="917575"/>
          </a:xfrm>
          <a:prstGeom prst="rect">
            <a:avLst/>
          </a:prstGeom>
        </p:spPr>
      </p:pic>
      <p:pic>
        <p:nvPicPr>
          <p:cNvPr id="18" name="Picture 17" descr="microsoft azure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35" y="5152390"/>
            <a:ext cx="3579495" cy="1035050"/>
          </a:xfrm>
          <a:prstGeom prst="rect">
            <a:avLst/>
          </a:prstGeom>
        </p:spPr>
      </p:pic>
      <p:pic>
        <p:nvPicPr>
          <p:cNvPr id="19" name="Picture 18" descr="mongodb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1548130"/>
            <a:ext cx="2829560" cy="806450"/>
          </a:xfrm>
          <a:prstGeom prst="rect">
            <a:avLst/>
          </a:prstGeom>
        </p:spPr>
      </p:pic>
      <p:pic>
        <p:nvPicPr>
          <p:cNvPr id="20" name="Picture 19" descr="numpy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4277995"/>
            <a:ext cx="2588260" cy="1024890"/>
          </a:xfrm>
          <a:prstGeom prst="rect">
            <a:avLst/>
          </a:prstGeom>
        </p:spPr>
      </p:pic>
      <p:pic>
        <p:nvPicPr>
          <p:cNvPr id="21" name="Picture 20" descr="optuna 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50" y="4087495"/>
            <a:ext cx="3295650" cy="2197735"/>
          </a:xfrm>
          <a:prstGeom prst="rect">
            <a:avLst/>
          </a:prstGeom>
        </p:spPr>
      </p:pic>
      <p:pic>
        <p:nvPicPr>
          <p:cNvPr id="22" name="Picture 21" descr="pandas 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980" y="3394075"/>
            <a:ext cx="2634615" cy="1064260"/>
          </a:xfrm>
          <a:prstGeom prst="rect">
            <a:avLst/>
          </a:prstGeom>
        </p:spPr>
      </p:pic>
      <p:pic>
        <p:nvPicPr>
          <p:cNvPr id="23" name="Picture 22" descr="plotly expres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0760" y="4227195"/>
            <a:ext cx="2027555" cy="1126490"/>
          </a:xfrm>
          <a:prstGeom prst="rect">
            <a:avLst/>
          </a:prstGeom>
        </p:spPr>
      </p:pic>
      <p:pic>
        <p:nvPicPr>
          <p:cNvPr id="24" name="Picture 23" descr="python logo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980" y="3599815"/>
            <a:ext cx="2032000" cy="601980"/>
          </a:xfrm>
          <a:prstGeom prst="rect">
            <a:avLst/>
          </a:prstGeom>
        </p:spPr>
      </p:pic>
      <p:pic>
        <p:nvPicPr>
          <p:cNvPr id="25" name="Picture 24" descr="seaborn 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135" y="3910330"/>
            <a:ext cx="4101465" cy="1242060"/>
          </a:xfrm>
          <a:prstGeom prst="rect">
            <a:avLst/>
          </a:prstGeom>
        </p:spPr>
      </p:pic>
      <p:pic>
        <p:nvPicPr>
          <p:cNvPr id="26" name="Picture 25" descr="sklearn 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4580" y="1562100"/>
            <a:ext cx="3500120" cy="1884045"/>
          </a:xfrm>
          <a:prstGeom prst="rect">
            <a:avLst/>
          </a:prstGeom>
        </p:spPr>
      </p:pic>
      <p:pic>
        <p:nvPicPr>
          <p:cNvPr id="27" name="Picture 26" descr="sqlite 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1200" y="2373630"/>
            <a:ext cx="2588260" cy="122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Course Learning Objectives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Understand the end-to-end data science pipeline, from data collection to model deployment.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familiar with the programming tools and libraries required to execute different phases of data science projects.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Demonstrate the ability to collect data from a variety of sources, including structured and unstructured data.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Know how to explore and visualize datasets, gaining insights into data distributions, patterns, and outliers.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Be proficient in conducting data analysis using a range of statistical and machine learning techniques.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</a:rPr>
              <a:t>Create data-driven reports and presentations that convey insights in a clear and compelling manner, addressing the needs of different audiences.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Presentation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Ubuntu</vt:lpstr>
      <vt:lpstr>SimSun</vt:lpstr>
      <vt:lpstr>Default Design</vt:lpstr>
      <vt:lpstr>PowerPoint 演示文稿</vt:lpstr>
      <vt:lpstr>PowerPoint 演示文稿</vt:lpstr>
      <vt:lpstr>Learning Objectives</vt:lpstr>
      <vt:lpstr>Learning Objectives</vt:lpstr>
      <vt:lpstr>Data Science is not Machine Learning</vt:lpstr>
      <vt:lpstr>What’s Data Science</vt:lpstr>
      <vt:lpstr>Importance of Data Science</vt:lpstr>
      <vt:lpstr>Data Science is not Machine Learning</vt:lpstr>
      <vt:lpstr>Course Learning Objectives</vt:lpstr>
      <vt:lpstr>Course Learning Objectives</vt:lpstr>
      <vt:lpstr>Importance of Data Science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kersh</cp:lastModifiedBy>
  <cp:revision>9</cp:revision>
  <dcterms:created xsi:type="dcterms:W3CDTF">2023-10-21T21:55:42Z</dcterms:created>
  <dcterms:modified xsi:type="dcterms:W3CDTF">2023-10-21T21:55:42Z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