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2"/>
    <p:sldId id="258" r:id="rId3"/>
    <p:sldId id="271" r:id="rId4"/>
    <p:sldId id="362" r:id="rId5"/>
    <p:sldId id="377" r:id="rId6"/>
    <p:sldId id="257" r:id="rId7"/>
    <p:sldId id="378" r:id="rId8"/>
    <p:sldId id="261" r:id="rId9"/>
    <p:sldId id="269" r:id="rId10"/>
    <p:sldId id="379" r:id="rId11"/>
    <p:sldId id="374" r:id="rId12"/>
    <p:sldId id="380" r:id="rId13"/>
    <p:sldId id="263" r:id="rId14"/>
    <p:sldId id="272" r:id="rId15"/>
    <p:sldId id="274" r:id="rId16"/>
    <p:sldId id="275" r:id="rId17"/>
    <p:sldId id="381" r:id="rId18"/>
    <p:sldId id="264" r:id="rId19"/>
    <p:sldId id="273" r:id="rId20"/>
    <p:sldId id="276" r:id="rId21"/>
    <p:sldId id="277" r:id="rId22"/>
    <p:sldId id="382" r:id="rId23"/>
    <p:sldId id="265" r:id="rId24"/>
    <p:sldId id="278" r:id="rId25"/>
    <p:sldId id="279" r:id="rId26"/>
    <p:sldId id="383" r:id="rId27"/>
    <p:sldId id="281" r:id="rId28"/>
    <p:sldId id="384" r:id="rId29"/>
    <p:sldId id="375" r:id="rId30"/>
    <p:sldId id="376" r:id="rId31"/>
    <p:sldId id="259" r:id="rId32"/>
    <p:sldId id="270" r:id="rId3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sh"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75" d="100"/>
          <a:sy n="75" d="100"/>
        </p:scale>
        <p:origin x="648" y="6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1" qsCatId="simple" csTypeId="urn:microsoft.com/office/officeart/2005/8/colors/accent4_5" csCatId="accent4" phldr="0"/>
      <dgm:spPr/>
      <dgm:t>
        <a:bodyPr/>
        <a:lstStyle/>
        <a:p>
          <a:endParaRPr lang="en-US"/>
        </a:p>
      </dgm:t>
    </dgm:pt>
    <dgm:pt modelId="{47C757F0-AA23-46BE-9311-EA432CDEEAA1}">
      <dgm:prSet phldrT="[Tex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Supervised Features Selection</a:t>
          </a:r>
        </a:p>
      </dgm:t>
    </dgm:pt>
    <dgm:pt modelId="{AB39B06D-FE6C-48B2-B5B4-77CD0C8CF7AD}" type="parTrans" cxnId="{17A475DB-CCC9-4B9D-BEA9-20FE41D0256A}">
      <dgm:prSet/>
      <dgm:spPr/>
      <dgm:t>
        <a:bodyPr/>
        <a:lstStyle/>
        <a:p>
          <a:endParaRPr lang="en-US"/>
        </a:p>
      </dgm:t>
    </dgm:pt>
    <dgm:pt modelId="{DF0D1C21-B79E-4875-B7FA-EF183CB48B88}" type="sibTrans" cxnId="{17A475DB-CCC9-4B9D-BEA9-20FE41D0256A}">
      <dgm:prSet/>
      <dgm:spPr/>
      <dgm:t>
        <a:bodyPr/>
        <a:lstStyle/>
        <a:p>
          <a:endParaRPr lang="en-US"/>
        </a:p>
      </dgm:t>
    </dgm:pt>
    <dgm:pt modelId="{27270347-8DB3-4198-8BC2-F551C9B756F9}">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Filter Methods</a:t>
          </a:r>
        </a:p>
      </dgm:t>
    </dgm:pt>
    <dgm:pt modelId="{49BE055A-C57D-40F0-86B7-62785C79CF63}" type="parTrans" cxnId="{DC908995-323A-4F38-B052-24096C1F109B}">
      <dgm:prSet/>
      <dgm:spPr/>
      <dgm:t>
        <a:bodyPr/>
        <a:lstStyle/>
        <a:p>
          <a:endParaRPr lang="en-US"/>
        </a:p>
      </dgm:t>
    </dgm:pt>
    <dgm:pt modelId="{656DCFB1-85FC-4771-B156-C425F46E7B4A}" type="sibTrans" cxnId="{DC908995-323A-4F38-B052-24096C1F109B}">
      <dgm:prSet/>
      <dgm:spPr/>
      <dgm:t>
        <a:bodyPr/>
        <a:lstStyle/>
        <a:p>
          <a:endParaRPr lang="en-US"/>
        </a:p>
      </dgm:t>
    </dgm:pt>
    <dgm:pt modelId="{E284B6F8-9CC8-4819-829A-0E4CA2B1DF4C}">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Missing Value Ratio</a:t>
          </a:r>
        </a:p>
      </dgm:t>
    </dgm:pt>
    <dgm:pt modelId="{4F95ED2A-AD34-47D2-989B-317C49C28BC3}" type="parTrans" cxnId="{D4CFD5AF-7EF7-4BB3-9E56-83699936482F}">
      <dgm:prSet/>
      <dgm:spPr/>
      <dgm:t>
        <a:bodyPr/>
        <a:lstStyle/>
        <a:p>
          <a:endParaRPr lang="en-US"/>
        </a:p>
      </dgm:t>
    </dgm:pt>
    <dgm:pt modelId="{2BDC46D6-965B-4959-83D0-3034C8B51CC5}" type="sibTrans" cxnId="{D4CFD5AF-7EF7-4BB3-9E56-83699936482F}">
      <dgm:prSet/>
      <dgm:spPr/>
      <dgm:t>
        <a:bodyPr/>
        <a:lstStyle/>
        <a:p>
          <a:endParaRPr lang="en-US"/>
        </a:p>
      </dgm:t>
    </dgm:pt>
    <dgm:pt modelId="{B1E41C66-A25B-4B9A-9780-49AB2983F9DB}">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Correlation</a:t>
          </a:r>
        </a:p>
      </dgm:t>
    </dgm:pt>
    <dgm:pt modelId="{D70A4D12-5B35-4E82-B535-2E9BB3FD8CBC}" type="parTrans" cxnId="{1FD786BD-188E-4861-8084-3D53C8CE3371}">
      <dgm:prSet/>
      <dgm:spPr/>
      <dgm:t>
        <a:bodyPr/>
        <a:lstStyle/>
        <a:p>
          <a:endParaRPr lang="en-US"/>
        </a:p>
      </dgm:t>
    </dgm:pt>
    <dgm:pt modelId="{23E468EB-D4EB-48AB-820E-08B0CDFC538D}" type="sibTrans" cxnId="{1FD786BD-188E-4861-8084-3D53C8CE3371}">
      <dgm:prSet/>
      <dgm:spPr/>
      <dgm:t>
        <a:bodyPr/>
        <a:lstStyle/>
        <a:p>
          <a:endParaRPr lang="en-US"/>
        </a:p>
      </dgm:t>
    </dgm:pt>
    <dgm:pt modelId="{188AA934-8F45-4168-BE0E-F05B982681B3}">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Chi-Square</a:t>
          </a:r>
        </a:p>
      </dgm:t>
    </dgm:pt>
    <dgm:pt modelId="{F044ACC3-9900-415E-A187-8EFFA684C95A}" type="parTrans" cxnId="{2763B4FB-EF44-4D69-A350-4489332E35E9}">
      <dgm:prSet/>
      <dgm:spPr/>
      <dgm:t>
        <a:bodyPr/>
        <a:lstStyle/>
        <a:p>
          <a:endParaRPr lang="en-US"/>
        </a:p>
      </dgm:t>
    </dgm:pt>
    <dgm:pt modelId="{8744F879-F554-402D-A390-29B29571AC4C}" type="sibTrans" cxnId="{2763B4FB-EF44-4D69-A350-4489332E35E9}">
      <dgm:prSet/>
      <dgm:spPr/>
      <dgm:t>
        <a:bodyPr/>
        <a:lstStyle/>
        <a:p>
          <a:endParaRPr lang="en-US"/>
        </a:p>
      </dgm:t>
    </dgm:pt>
    <dgm:pt modelId="{FDC1F58E-4576-4E44-BF57-1A48898C862F}">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Wrapper Methods</a:t>
          </a:r>
        </a:p>
      </dgm:t>
    </dgm:pt>
    <dgm:pt modelId="{B5D8586C-710B-45B9-AF14-D6448994167E}" type="parTrans" cxnId="{0B2A4D84-F667-4768-9A29-52A775A5839C}">
      <dgm:prSet/>
      <dgm:spPr/>
      <dgm:t>
        <a:bodyPr/>
        <a:lstStyle/>
        <a:p>
          <a:endParaRPr lang="en-US"/>
        </a:p>
      </dgm:t>
    </dgm:pt>
    <dgm:pt modelId="{05D2A04C-70D2-4E7F-BCA6-C14FF4C35818}" type="sibTrans" cxnId="{0B2A4D84-F667-4768-9A29-52A775A5839C}">
      <dgm:prSet/>
      <dgm:spPr/>
      <dgm:t>
        <a:bodyPr/>
        <a:lstStyle/>
        <a:p>
          <a:endParaRPr lang="en-US"/>
        </a:p>
      </dgm:t>
    </dgm:pt>
    <dgm:pt modelId="{34AFA9E1-8178-4BF4-87E8-8553C9F39D54}">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Forward Selection</a:t>
          </a:r>
        </a:p>
      </dgm:t>
    </dgm:pt>
    <dgm:pt modelId="{F3505597-BB3E-4EBB-989E-DAFEF9B81042}" type="parTrans" cxnId="{9F9E9EA5-259A-4821-B4EC-EC85079709A0}">
      <dgm:prSet/>
      <dgm:spPr/>
      <dgm:t>
        <a:bodyPr/>
        <a:lstStyle/>
        <a:p>
          <a:endParaRPr lang="en-US"/>
        </a:p>
      </dgm:t>
    </dgm:pt>
    <dgm:pt modelId="{5C6A1314-6A9F-4184-A5F8-ADEC09468D29}" type="sibTrans" cxnId="{9F9E9EA5-259A-4821-B4EC-EC85079709A0}">
      <dgm:prSet/>
      <dgm:spPr/>
      <dgm:t>
        <a:bodyPr/>
        <a:lstStyle/>
        <a:p>
          <a:endParaRPr lang="en-US"/>
        </a:p>
      </dgm:t>
    </dgm:pt>
    <dgm:pt modelId="{17176819-9250-473F-8F17-6A3372B5A8E9}">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Backward Elimination</a:t>
          </a:r>
        </a:p>
      </dgm:t>
    </dgm:pt>
    <dgm:pt modelId="{57326D5A-1FF6-4258-90EB-467354B65FA9}" type="parTrans" cxnId="{A7127D94-185D-4467-89EB-660F4EE71F71}">
      <dgm:prSet/>
      <dgm:spPr/>
      <dgm:t>
        <a:bodyPr/>
        <a:lstStyle/>
        <a:p>
          <a:endParaRPr lang="en-US"/>
        </a:p>
      </dgm:t>
    </dgm:pt>
    <dgm:pt modelId="{35D5BDB3-714F-4528-81DA-824532520ED3}" type="sibTrans" cxnId="{A7127D94-185D-4467-89EB-660F4EE71F71}">
      <dgm:prSet/>
      <dgm:spPr/>
      <dgm:t>
        <a:bodyPr/>
        <a:lstStyle/>
        <a:p>
          <a:endParaRPr lang="en-US"/>
        </a:p>
      </dgm:t>
    </dgm:pt>
    <dgm:pt modelId="{567FD61F-72BC-48DA-80E3-553D12D6CB0E}">
      <dgm:prSet phldr="0" custT="0"/>
      <dgm:spPr/>
      <dgm:t>
        <a:bodyPr vert="horz" wrap="square"/>
        <a:lstStyle/>
        <a:p>
          <a:pPr>
            <a:lnSpc>
              <a:spcPct val="100000"/>
            </a:lnSpc>
            <a:spcBef>
              <a:spcPct val="0"/>
            </a:spcBef>
            <a:spcAft>
              <a:spcPct val="35000"/>
            </a:spcAft>
          </a:pPr>
          <a:r>
            <a:rPr altLang="en-US">
              <a:latin typeface="Ubuntu" panose="020B0504030602030204" charset="0"/>
              <a:cs typeface="Ubuntu" panose="020B0504030602030204" charset="0"/>
            </a:rPr>
            <a:t>Exhaustive Feature Selection</a:t>
          </a:r>
        </a:p>
      </dgm:t>
    </dgm:pt>
    <dgm:pt modelId="{08A4C9B7-A494-4578-8DBE-297FA038623D}" type="parTrans" cxnId="{051F79C1-9390-4B99-8652-8B5B4C307D51}">
      <dgm:prSet/>
      <dgm:spPr/>
      <dgm:t>
        <a:bodyPr/>
        <a:lstStyle/>
        <a:p>
          <a:endParaRPr lang="en-US"/>
        </a:p>
      </dgm:t>
    </dgm:pt>
    <dgm:pt modelId="{5CE29C05-4781-4271-8B71-8747430CE7AE}" type="sibTrans" cxnId="{051F79C1-9390-4B99-8652-8B5B4C307D51}">
      <dgm:prSet/>
      <dgm:spPr/>
      <dgm:t>
        <a:bodyPr/>
        <a:lstStyle/>
        <a:p>
          <a:endParaRPr lang="en-US"/>
        </a:p>
      </dgm:t>
    </dgm:pt>
    <dgm:pt modelId="{DCBC789E-68FB-4234-86BD-DB0B35B27E06}">
      <dgm:prSet phldr="0" custT="0"/>
      <dgm:spPr/>
      <dgm:t>
        <a:bodyPr vert="horz" wrap="square"/>
        <a:lstStyle/>
        <a:p>
          <a:pPr>
            <a:lnSpc>
              <a:spcPct val="100000"/>
            </a:lnSpc>
            <a:spcBef>
              <a:spcPct val="0"/>
            </a:spcBef>
            <a:spcAft>
              <a:spcPct val="35000"/>
            </a:spcAft>
          </a:pPr>
          <a:r>
            <a:rPr altLang="en-US">
              <a:latin typeface="Ubuntu" panose="020B0504030602030204" charset="0"/>
              <a:cs typeface="Ubuntu" panose="020B0504030602030204" charset="0"/>
            </a:rPr>
            <a:t>Recursive Feature Elimination</a:t>
          </a:r>
        </a:p>
      </dgm:t>
    </dgm:pt>
    <dgm:pt modelId="{83F796C7-824D-4E26-A07D-20BAF1B53C11}" type="parTrans" cxnId="{B0882167-1D94-4B7F-A0A6-4EFC5537889D}">
      <dgm:prSet/>
      <dgm:spPr/>
      <dgm:t>
        <a:bodyPr/>
        <a:lstStyle/>
        <a:p>
          <a:endParaRPr lang="en-US"/>
        </a:p>
      </dgm:t>
    </dgm:pt>
    <dgm:pt modelId="{CA36A58F-4B0D-4544-B663-B9E56FCEEBB6}" type="sibTrans" cxnId="{B0882167-1D94-4B7F-A0A6-4EFC5537889D}">
      <dgm:prSet/>
      <dgm:spPr/>
      <dgm:t>
        <a:bodyPr/>
        <a:lstStyle/>
        <a:p>
          <a:endParaRPr lang="en-US"/>
        </a:p>
      </dgm:t>
    </dgm:pt>
    <dgm:pt modelId="{E438ACA3-D5F3-44DB-9E00-DCAB937DCC04}">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Embedded Methods</a:t>
          </a:r>
        </a:p>
      </dgm:t>
    </dgm:pt>
    <dgm:pt modelId="{B7D6C59E-4238-4AA6-8B12-04FFBC5EDE6F}" type="parTrans" cxnId="{A132E415-3B3E-484E-A3A4-277BBF466E62}">
      <dgm:prSet/>
      <dgm:spPr/>
      <dgm:t>
        <a:bodyPr/>
        <a:lstStyle/>
        <a:p>
          <a:endParaRPr lang="en-US"/>
        </a:p>
      </dgm:t>
    </dgm:pt>
    <dgm:pt modelId="{3A966E02-18EC-4CF5-AF49-73A7080983FC}" type="sibTrans" cxnId="{A132E415-3B3E-484E-A3A4-277BBF466E62}">
      <dgm:prSet/>
      <dgm:spPr/>
      <dgm:t>
        <a:bodyPr/>
        <a:lstStyle/>
        <a:p>
          <a:endParaRPr lang="en-US"/>
        </a:p>
      </dgm:t>
    </dgm:pt>
    <dgm:pt modelId="{E231958F-D58C-4596-A146-8D4EC56AFB67}">
      <dgm:prSet phldr="0" custT="0"/>
      <dgm:spPr/>
      <dgm:t>
        <a:bodyPr vert="horz" wrap="square"/>
        <a:lstStyle/>
        <a:p>
          <a:pPr>
            <a:lnSpc>
              <a:spcPct val="100000"/>
            </a:lnSpc>
            <a:spcBef>
              <a:spcPct val="0"/>
            </a:spcBef>
            <a:spcAft>
              <a:spcPct val="35000"/>
            </a:spcAft>
          </a:pPr>
          <a:r>
            <a:rPr lang="en-US" altLang="ug-CN">
              <a:latin typeface="Ubuntu" panose="020B0504030602030204" charset="0"/>
              <a:cs typeface="Ubuntu" panose="020B0504030602030204" charset="0"/>
            </a:rPr>
            <a:t>L1/L2 Regularization</a:t>
          </a:r>
        </a:p>
      </dgm:t>
    </dgm:pt>
    <dgm:pt modelId="{9E797A74-2489-498D-A6CE-66A51F31D943}" type="parTrans" cxnId="{C46AF996-223C-4E41-9B1C-B196D913BE9A}">
      <dgm:prSet/>
      <dgm:spPr/>
      <dgm:t>
        <a:bodyPr/>
        <a:lstStyle/>
        <a:p>
          <a:endParaRPr lang="en-US"/>
        </a:p>
      </dgm:t>
    </dgm:pt>
    <dgm:pt modelId="{E2770727-25B5-4ACE-B4CE-BBD530BD2B05}" type="sibTrans" cxnId="{C46AF996-223C-4E41-9B1C-B196D913BE9A}">
      <dgm:prSet/>
      <dgm:spPr/>
      <dgm:t>
        <a:bodyPr/>
        <a:lstStyle/>
        <a:p>
          <a:endParaRPr lang="en-US"/>
        </a:p>
      </dgm:t>
    </dgm:pt>
    <dgm:pt modelId="{D73310D1-F3AE-4CDA-A631-2C0A30C8AF5C}">
      <dgm:prSet phldr="0" custT="0"/>
      <dgm:spPr/>
      <dgm:t>
        <a:bodyPr vert="horz" wrap="square"/>
        <a:lstStyle/>
        <a:p>
          <a:pPr>
            <a:lnSpc>
              <a:spcPct val="100000"/>
            </a:lnSpc>
            <a:spcBef>
              <a:spcPct val="0"/>
            </a:spcBef>
            <a:spcAft>
              <a:spcPct val="35000"/>
            </a:spcAft>
          </a:pPr>
          <a:r>
            <a:rPr lang="en-US">
              <a:latin typeface="Ubuntu" panose="020B0504030602030204" charset="0"/>
              <a:cs typeface="Ubuntu" panose="020B0504030602030204" charset="0"/>
            </a:rPr>
            <a:t>Tree-Based Algorithms </a:t>
          </a:r>
          <a:r>
            <a:rPr altLang="en-US">
              <a:latin typeface="Ubuntu" panose="020B0504030602030204" charset="0"/>
              <a:cs typeface="Ubuntu" panose="020B0504030602030204" charset="0"/>
            </a:rPr>
            <a:t>Importance</a:t>
          </a:r>
        </a:p>
      </dgm:t>
    </dgm:pt>
    <dgm:pt modelId="{5220CECB-5BB4-4032-B7EA-F0E49E6CAD86}" type="parTrans" cxnId="{C273B492-864F-4BC3-A919-B96A0130B9C5}">
      <dgm:prSet/>
      <dgm:spPr/>
      <dgm:t>
        <a:bodyPr/>
        <a:lstStyle/>
        <a:p>
          <a:endParaRPr lang="en-US"/>
        </a:p>
      </dgm:t>
    </dgm:pt>
    <dgm:pt modelId="{AA90EB25-2EFD-419A-91F0-2B80C40D9678}" type="sibTrans" cxnId="{C273B492-864F-4BC3-A919-B96A0130B9C5}">
      <dgm:prSet/>
      <dgm:spPr/>
      <dgm:t>
        <a:bodyPr/>
        <a:lstStyle/>
        <a:p>
          <a:endParaRPr 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4B4883B8-B50F-408A-AF27-B9A59B5A1ED8}" type="pres">
      <dgm:prSet presAssocID="{49BE055A-C57D-40F0-86B7-62785C79CF63}" presName="Name35" presStyleLbl="parChTrans1D2" presStyleIdx="0" presStyleCnt="3"/>
      <dgm:spPr/>
    </dgm:pt>
    <dgm:pt modelId="{E66AC232-AE23-4212-9CC3-0421EA355B95}" type="pres">
      <dgm:prSet presAssocID="{27270347-8DB3-4198-8BC2-F551C9B756F9}" presName="hierRoot2" presStyleCnt="0">
        <dgm:presLayoutVars>
          <dgm:hierBranch val="hang"/>
        </dgm:presLayoutVars>
      </dgm:prSet>
      <dgm:spPr/>
    </dgm:pt>
    <dgm:pt modelId="{32E8D076-7AFE-4359-9456-552F23831A61}" type="pres">
      <dgm:prSet presAssocID="{27270347-8DB3-4198-8BC2-F551C9B756F9}" presName="rootComposite" presStyleCnt="0"/>
      <dgm:spPr/>
    </dgm:pt>
    <dgm:pt modelId="{0473CC6D-2627-46C6-8B7C-05844BA55D73}" type="pres">
      <dgm:prSet presAssocID="{27270347-8DB3-4198-8BC2-F551C9B756F9}" presName="rootText" presStyleLbl="node2" presStyleIdx="0" presStyleCnt="3">
        <dgm:presLayoutVars>
          <dgm:chPref val="3"/>
        </dgm:presLayoutVars>
      </dgm:prSet>
      <dgm:spPr/>
    </dgm:pt>
    <dgm:pt modelId="{0AB5F72E-539C-4061-9D92-65B803F93151}" type="pres">
      <dgm:prSet presAssocID="{27270347-8DB3-4198-8BC2-F551C9B756F9}" presName="rootConnector" presStyleLbl="node2" presStyleIdx="0" presStyleCnt="3"/>
      <dgm:spPr/>
    </dgm:pt>
    <dgm:pt modelId="{BC276BB3-6320-4E1A-833C-E36D18AC5E6A}" type="pres">
      <dgm:prSet presAssocID="{27270347-8DB3-4198-8BC2-F551C9B756F9}" presName="hierChild4" presStyleCnt="0"/>
      <dgm:spPr/>
    </dgm:pt>
    <dgm:pt modelId="{11FDA8DE-24D9-46CB-A0EC-8F88441113C7}" type="pres">
      <dgm:prSet presAssocID="{4F95ED2A-AD34-47D2-989B-317C49C28BC3}" presName="Name48" presStyleLbl="parChTrans1D3" presStyleIdx="0" presStyleCnt="9"/>
      <dgm:spPr/>
    </dgm:pt>
    <dgm:pt modelId="{D49B768B-CE19-4B76-96B2-4AC544F98A34}" type="pres">
      <dgm:prSet presAssocID="{E284B6F8-9CC8-4819-829A-0E4CA2B1DF4C}" presName="hierRoot2" presStyleCnt="0">
        <dgm:presLayoutVars>
          <dgm:hierBranch val="init"/>
        </dgm:presLayoutVars>
      </dgm:prSet>
      <dgm:spPr/>
    </dgm:pt>
    <dgm:pt modelId="{745C43D0-5607-40BF-852B-2983556A053C}" type="pres">
      <dgm:prSet presAssocID="{E284B6F8-9CC8-4819-829A-0E4CA2B1DF4C}" presName="rootComposite" presStyleCnt="0"/>
      <dgm:spPr/>
    </dgm:pt>
    <dgm:pt modelId="{7673B87B-8C04-4B11-B292-AA43B29DC546}" type="pres">
      <dgm:prSet presAssocID="{E284B6F8-9CC8-4819-829A-0E4CA2B1DF4C}" presName="rootText" presStyleLbl="node3" presStyleIdx="0" presStyleCnt="9">
        <dgm:presLayoutVars>
          <dgm:chPref val="3"/>
        </dgm:presLayoutVars>
      </dgm:prSet>
      <dgm:spPr/>
    </dgm:pt>
    <dgm:pt modelId="{86CB4B7C-1AC8-4E55-82AE-28700CE6DA5A}" type="pres">
      <dgm:prSet presAssocID="{E284B6F8-9CC8-4819-829A-0E4CA2B1DF4C}" presName="rootConnector" presStyleLbl="node3" presStyleIdx="0" presStyleCnt="9"/>
      <dgm:spPr/>
    </dgm:pt>
    <dgm:pt modelId="{45A58E6F-7898-4203-916B-198298579DCA}" type="pres">
      <dgm:prSet presAssocID="{E284B6F8-9CC8-4819-829A-0E4CA2B1DF4C}" presName="hierChild4" presStyleCnt="0"/>
      <dgm:spPr/>
    </dgm:pt>
    <dgm:pt modelId="{CB4308B2-7DBE-46AC-AE23-621739ADE34B}" type="pres">
      <dgm:prSet presAssocID="{E284B6F8-9CC8-4819-829A-0E4CA2B1DF4C}" presName="hierChild5" presStyleCnt="0"/>
      <dgm:spPr/>
    </dgm:pt>
    <dgm:pt modelId="{694EF6DC-BC1D-4BE8-8678-5D49A94E892D}" type="pres">
      <dgm:prSet presAssocID="{D70A4D12-5B35-4E82-B535-2E9BB3FD8CBC}" presName="Name48" presStyleLbl="parChTrans1D3" presStyleIdx="1" presStyleCnt="9"/>
      <dgm:spPr/>
    </dgm:pt>
    <dgm:pt modelId="{EC65695A-A964-4A67-B94A-E569AA2ACA26}" type="pres">
      <dgm:prSet presAssocID="{B1E41C66-A25B-4B9A-9780-49AB2983F9DB}" presName="hierRoot2" presStyleCnt="0">
        <dgm:presLayoutVars>
          <dgm:hierBranch val="init"/>
        </dgm:presLayoutVars>
      </dgm:prSet>
      <dgm:spPr/>
    </dgm:pt>
    <dgm:pt modelId="{32A47708-BF58-46D4-8A24-B3C0E5337F99}" type="pres">
      <dgm:prSet presAssocID="{B1E41C66-A25B-4B9A-9780-49AB2983F9DB}" presName="rootComposite" presStyleCnt="0"/>
      <dgm:spPr/>
    </dgm:pt>
    <dgm:pt modelId="{CA6B19AB-6408-4C81-9E0B-EBE981055697}" type="pres">
      <dgm:prSet presAssocID="{B1E41C66-A25B-4B9A-9780-49AB2983F9DB}" presName="rootText" presStyleLbl="node3" presStyleIdx="1" presStyleCnt="9">
        <dgm:presLayoutVars>
          <dgm:chPref val="3"/>
        </dgm:presLayoutVars>
      </dgm:prSet>
      <dgm:spPr/>
    </dgm:pt>
    <dgm:pt modelId="{344F0D02-80B1-4EFD-949E-DF38018DEFAB}" type="pres">
      <dgm:prSet presAssocID="{B1E41C66-A25B-4B9A-9780-49AB2983F9DB}" presName="rootConnector" presStyleLbl="node3" presStyleIdx="1" presStyleCnt="9"/>
      <dgm:spPr/>
    </dgm:pt>
    <dgm:pt modelId="{1B88E9DA-111E-4F2B-A835-E0F489897CB0}" type="pres">
      <dgm:prSet presAssocID="{B1E41C66-A25B-4B9A-9780-49AB2983F9DB}" presName="hierChild4" presStyleCnt="0"/>
      <dgm:spPr/>
    </dgm:pt>
    <dgm:pt modelId="{837F253F-7865-4A90-AAD3-8AF686316D55}" type="pres">
      <dgm:prSet presAssocID="{B1E41C66-A25B-4B9A-9780-49AB2983F9DB}" presName="hierChild5" presStyleCnt="0"/>
      <dgm:spPr/>
    </dgm:pt>
    <dgm:pt modelId="{8FC367AD-9C7A-4A71-BE46-127D472B79E2}" type="pres">
      <dgm:prSet presAssocID="{F044ACC3-9900-415E-A187-8EFFA684C95A}" presName="Name48" presStyleLbl="parChTrans1D3" presStyleIdx="2" presStyleCnt="9"/>
      <dgm:spPr/>
    </dgm:pt>
    <dgm:pt modelId="{2A83AF5B-894F-47E5-BE7D-56583FA60A7C}" type="pres">
      <dgm:prSet presAssocID="{188AA934-8F45-4168-BE0E-F05B982681B3}" presName="hierRoot2" presStyleCnt="0">
        <dgm:presLayoutVars>
          <dgm:hierBranch val="init"/>
        </dgm:presLayoutVars>
      </dgm:prSet>
      <dgm:spPr/>
    </dgm:pt>
    <dgm:pt modelId="{704DB218-0473-4EC8-A9DA-1C8772215378}" type="pres">
      <dgm:prSet presAssocID="{188AA934-8F45-4168-BE0E-F05B982681B3}" presName="rootComposite" presStyleCnt="0"/>
      <dgm:spPr/>
    </dgm:pt>
    <dgm:pt modelId="{AB5F509A-9B88-4C2A-9477-2D37A560FA2E}" type="pres">
      <dgm:prSet presAssocID="{188AA934-8F45-4168-BE0E-F05B982681B3}" presName="rootText" presStyleLbl="node3" presStyleIdx="2" presStyleCnt="9">
        <dgm:presLayoutVars>
          <dgm:chPref val="3"/>
        </dgm:presLayoutVars>
      </dgm:prSet>
      <dgm:spPr/>
    </dgm:pt>
    <dgm:pt modelId="{4E655D16-85F4-400F-AC19-4D3D60109CBA}" type="pres">
      <dgm:prSet presAssocID="{188AA934-8F45-4168-BE0E-F05B982681B3}" presName="rootConnector" presStyleLbl="node3" presStyleIdx="2" presStyleCnt="9"/>
      <dgm:spPr/>
    </dgm:pt>
    <dgm:pt modelId="{ACDED13A-3AAF-46CB-8145-1C8AE9800DAF}" type="pres">
      <dgm:prSet presAssocID="{188AA934-8F45-4168-BE0E-F05B982681B3}" presName="hierChild4" presStyleCnt="0"/>
      <dgm:spPr/>
    </dgm:pt>
    <dgm:pt modelId="{41553B3F-8F5F-4367-AE6E-FBF0E7C432A9}" type="pres">
      <dgm:prSet presAssocID="{188AA934-8F45-4168-BE0E-F05B982681B3}" presName="hierChild5" presStyleCnt="0"/>
      <dgm:spPr/>
    </dgm:pt>
    <dgm:pt modelId="{B90EA0A5-A387-4F8A-8AC5-F71307B82049}" type="pres">
      <dgm:prSet presAssocID="{27270347-8DB3-4198-8BC2-F551C9B756F9}" presName="hierChild5" presStyleCnt="0"/>
      <dgm:spPr/>
    </dgm:pt>
    <dgm:pt modelId="{B07272D7-E467-4D8E-8C72-D08CC4B9DBA5}" type="pres">
      <dgm:prSet presAssocID="{B5D8586C-710B-45B9-AF14-D6448994167E}" presName="Name35" presStyleLbl="parChTrans1D2" presStyleIdx="1" presStyleCnt="3"/>
      <dgm:spPr/>
    </dgm:pt>
    <dgm:pt modelId="{2A254BD3-86D2-42D9-AE21-AF547DBD5944}" type="pres">
      <dgm:prSet presAssocID="{FDC1F58E-4576-4E44-BF57-1A48898C862F}" presName="hierRoot2" presStyleCnt="0">
        <dgm:presLayoutVars>
          <dgm:hierBranch val="hang"/>
        </dgm:presLayoutVars>
      </dgm:prSet>
      <dgm:spPr/>
    </dgm:pt>
    <dgm:pt modelId="{D6047D37-35ED-40F2-B81C-7F1068098097}" type="pres">
      <dgm:prSet presAssocID="{FDC1F58E-4576-4E44-BF57-1A48898C862F}" presName="rootComposite" presStyleCnt="0"/>
      <dgm:spPr/>
    </dgm:pt>
    <dgm:pt modelId="{6F7E9A9B-5FBE-4E9D-980F-186597F48E2D}" type="pres">
      <dgm:prSet presAssocID="{FDC1F58E-4576-4E44-BF57-1A48898C862F}" presName="rootText" presStyleLbl="node2" presStyleIdx="1" presStyleCnt="3" custScaleX="128211">
        <dgm:presLayoutVars>
          <dgm:chPref val="3"/>
        </dgm:presLayoutVars>
      </dgm:prSet>
      <dgm:spPr/>
    </dgm:pt>
    <dgm:pt modelId="{F387EA0F-38FE-4F5B-A3A6-73802FC107D9}" type="pres">
      <dgm:prSet presAssocID="{FDC1F58E-4576-4E44-BF57-1A48898C862F}" presName="rootConnector" presStyleLbl="node2" presStyleIdx="1" presStyleCnt="3"/>
      <dgm:spPr/>
    </dgm:pt>
    <dgm:pt modelId="{8F3374EB-C13C-4DAD-80EE-92B6603E2B0C}" type="pres">
      <dgm:prSet presAssocID="{FDC1F58E-4576-4E44-BF57-1A48898C862F}" presName="hierChild4" presStyleCnt="0"/>
      <dgm:spPr/>
    </dgm:pt>
    <dgm:pt modelId="{AA71BAC8-DE80-42FA-ABDC-C121C2E49427}" type="pres">
      <dgm:prSet presAssocID="{F3505597-BB3E-4EBB-989E-DAFEF9B81042}" presName="Name48" presStyleLbl="parChTrans1D3" presStyleIdx="3" presStyleCnt="9"/>
      <dgm:spPr/>
    </dgm:pt>
    <dgm:pt modelId="{7FA4EC96-1199-4E84-9F51-AC173AB1D7A6}" type="pres">
      <dgm:prSet presAssocID="{34AFA9E1-8178-4BF4-87E8-8553C9F39D54}" presName="hierRoot2" presStyleCnt="0">
        <dgm:presLayoutVars>
          <dgm:hierBranch val="init"/>
        </dgm:presLayoutVars>
      </dgm:prSet>
      <dgm:spPr/>
    </dgm:pt>
    <dgm:pt modelId="{51E51251-C96C-4BF4-9EDB-B7262D8CEB0D}" type="pres">
      <dgm:prSet presAssocID="{34AFA9E1-8178-4BF4-87E8-8553C9F39D54}" presName="rootComposite" presStyleCnt="0"/>
      <dgm:spPr/>
    </dgm:pt>
    <dgm:pt modelId="{83F76FDE-B534-4991-A48E-E6119E960C7D}" type="pres">
      <dgm:prSet presAssocID="{34AFA9E1-8178-4BF4-87E8-8553C9F39D54}" presName="rootText" presStyleLbl="node3" presStyleIdx="3" presStyleCnt="9">
        <dgm:presLayoutVars>
          <dgm:chPref val="3"/>
        </dgm:presLayoutVars>
      </dgm:prSet>
      <dgm:spPr/>
    </dgm:pt>
    <dgm:pt modelId="{DD73B93C-E912-4707-9EFA-B01C2EDA5FF9}" type="pres">
      <dgm:prSet presAssocID="{34AFA9E1-8178-4BF4-87E8-8553C9F39D54}" presName="rootConnector" presStyleLbl="node3" presStyleIdx="3" presStyleCnt="9"/>
      <dgm:spPr/>
    </dgm:pt>
    <dgm:pt modelId="{57AFE9B1-3A36-4025-8ACF-F539AC7689E8}" type="pres">
      <dgm:prSet presAssocID="{34AFA9E1-8178-4BF4-87E8-8553C9F39D54}" presName="hierChild4" presStyleCnt="0"/>
      <dgm:spPr/>
    </dgm:pt>
    <dgm:pt modelId="{6F970015-5876-441F-BDE2-744164316BD9}" type="pres">
      <dgm:prSet presAssocID="{34AFA9E1-8178-4BF4-87E8-8553C9F39D54}" presName="hierChild5" presStyleCnt="0"/>
      <dgm:spPr/>
    </dgm:pt>
    <dgm:pt modelId="{BB21762E-0AE0-4D6E-A33F-CC6403A0A4F8}" type="pres">
      <dgm:prSet presAssocID="{57326D5A-1FF6-4258-90EB-467354B65FA9}" presName="Name48" presStyleLbl="parChTrans1D3" presStyleIdx="4" presStyleCnt="9"/>
      <dgm:spPr/>
    </dgm:pt>
    <dgm:pt modelId="{C6CF8379-9958-4ABF-A868-31B07A7215E7}" type="pres">
      <dgm:prSet presAssocID="{17176819-9250-473F-8F17-6A3372B5A8E9}" presName="hierRoot2" presStyleCnt="0">
        <dgm:presLayoutVars>
          <dgm:hierBranch val="init"/>
        </dgm:presLayoutVars>
      </dgm:prSet>
      <dgm:spPr/>
    </dgm:pt>
    <dgm:pt modelId="{BF38EDD0-C3B9-410B-900E-753DF48087CE}" type="pres">
      <dgm:prSet presAssocID="{17176819-9250-473F-8F17-6A3372B5A8E9}" presName="rootComposite" presStyleCnt="0"/>
      <dgm:spPr/>
    </dgm:pt>
    <dgm:pt modelId="{4AF2B889-4361-4E19-8E83-323552FD909B}" type="pres">
      <dgm:prSet presAssocID="{17176819-9250-473F-8F17-6A3372B5A8E9}" presName="rootText" presStyleLbl="node3" presStyleIdx="4" presStyleCnt="9">
        <dgm:presLayoutVars>
          <dgm:chPref val="3"/>
        </dgm:presLayoutVars>
      </dgm:prSet>
      <dgm:spPr/>
    </dgm:pt>
    <dgm:pt modelId="{BED5148E-ABA5-4AF6-85D5-D16BBBD50F2C}" type="pres">
      <dgm:prSet presAssocID="{17176819-9250-473F-8F17-6A3372B5A8E9}" presName="rootConnector" presStyleLbl="node3" presStyleIdx="4" presStyleCnt="9"/>
      <dgm:spPr/>
    </dgm:pt>
    <dgm:pt modelId="{114DF546-8EE3-413B-89B2-A474B0D4001A}" type="pres">
      <dgm:prSet presAssocID="{17176819-9250-473F-8F17-6A3372B5A8E9}" presName="hierChild4" presStyleCnt="0"/>
      <dgm:spPr/>
    </dgm:pt>
    <dgm:pt modelId="{CC8F3343-8EB0-43ED-A6A2-BA61DD54481E}" type="pres">
      <dgm:prSet presAssocID="{17176819-9250-473F-8F17-6A3372B5A8E9}" presName="hierChild5" presStyleCnt="0"/>
      <dgm:spPr/>
    </dgm:pt>
    <dgm:pt modelId="{98DEB371-2EAF-49C9-A5E6-DADC96A07DAB}" type="pres">
      <dgm:prSet presAssocID="{08A4C9B7-A494-4578-8DBE-297FA038623D}" presName="Name48" presStyleLbl="parChTrans1D3" presStyleIdx="5" presStyleCnt="9"/>
      <dgm:spPr/>
    </dgm:pt>
    <dgm:pt modelId="{2B541F73-5BC9-4D3D-B6C3-A8558D62ACB1}" type="pres">
      <dgm:prSet presAssocID="{567FD61F-72BC-48DA-80E3-553D12D6CB0E}" presName="hierRoot2" presStyleCnt="0">
        <dgm:presLayoutVars>
          <dgm:hierBranch val="init"/>
        </dgm:presLayoutVars>
      </dgm:prSet>
      <dgm:spPr/>
    </dgm:pt>
    <dgm:pt modelId="{B66DA559-2F0E-429A-BA62-01BF2AEB4F27}" type="pres">
      <dgm:prSet presAssocID="{567FD61F-72BC-48DA-80E3-553D12D6CB0E}" presName="rootComposite" presStyleCnt="0"/>
      <dgm:spPr/>
    </dgm:pt>
    <dgm:pt modelId="{206D8A7D-5B2F-47E8-88D2-E27202A38871}" type="pres">
      <dgm:prSet presAssocID="{567FD61F-72BC-48DA-80E3-553D12D6CB0E}" presName="rootText" presStyleLbl="node3" presStyleIdx="5" presStyleCnt="9">
        <dgm:presLayoutVars>
          <dgm:chPref val="3"/>
        </dgm:presLayoutVars>
      </dgm:prSet>
      <dgm:spPr/>
    </dgm:pt>
    <dgm:pt modelId="{AAA8FC63-C214-44F1-8E4C-98E278040526}" type="pres">
      <dgm:prSet presAssocID="{567FD61F-72BC-48DA-80E3-553D12D6CB0E}" presName="rootConnector" presStyleLbl="node3" presStyleIdx="5" presStyleCnt="9"/>
      <dgm:spPr/>
    </dgm:pt>
    <dgm:pt modelId="{EF1F247D-0F18-493A-9A3F-C6BC0A25ABB2}" type="pres">
      <dgm:prSet presAssocID="{567FD61F-72BC-48DA-80E3-553D12D6CB0E}" presName="hierChild4" presStyleCnt="0"/>
      <dgm:spPr/>
    </dgm:pt>
    <dgm:pt modelId="{95F5FA02-D71E-483F-A739-BE6B49AC8570}" type="pres">
      <dgm:prSet presAssocID="{567FD61F-72BC-48DA-80E3-553D12D6CB0E}" presName="hierChild5" presStyleCnt="0"/>
      <dgm:spPr/>
    </dgm:pt>
    <dgm:pt modelId="{C8BE8A6F-E810-461A-AE8A-16F955A2FC42}" type="pres">
      <dgm:prSet presAssocID="{83F796C7-824D-4E26-A07D-20BAF1B53C11}" presName="Name48" presStyleLbl="parChTrans1D3" presStyleIdx="6" presStyleCnt="9"/>
      <dgm:spPr/>
    </dgm:pt>
    <dgm:pt modelId="{C8C5E175-42D3-4288-8522-76B6ACBC8C2A}" type="pres">
      <dgm:prSet presAssocID="{DCBC789E-68FB-4234-86BD-DB0B35B27E06}" presName="hierRoot2" presStyleCnt="0">
        <dgm:presLayoutVars>
          <dgm:hierBranch val="init"/>
        </dgm:presLayoutVars>
      </dgm:prSet>
      <dgm:spPr/>
    </dgm:pt>
    <dgm:pt modelId="{BFC20593-B2B0-4E26-9A8E-DA403AEDF22C}" type="pres">
      <dgm:prSet presAssocID="{DCBC789E-68FB-4234-86BD-DB0B35B27E06}" presName="rootComposite" presStyleCnt="0"/>
      <dgm:spPr/>
    </dgm:pt>
    <dgm:pt modelId="{B858BA72-50F4-4718-A32A-C19744CCB1CA}" type="pres">
      <dgm:prSet presAssocID="{DCBC789E-68FB-4234-86BD-DB0B35B27E06}" presName="rootText" presStyleLbl="node3" presStyleIdx="6" presStyleCnt="9">
        <dgm:presLayoutVars>
          <dgm:chPref val="3"/>
        </dgm:presLayoutVars>
      </dgm:prSet>
      <dgm:spPr/>
    </dgm:pt>
    <dgm:pt modelId="{B1347008-BE59-4B1F-ACAD-CB2F301AAC03}" type="pres">
      <dgm:prSet presAssocID="{DCBC789E-68FB-4234-86BD-DB0B35B27E06}" presName="rootConnector" presStyleLbl="node3" presStyleIdx="6" presStyleCnt="9"/>
      <dgm:spPr/>
    </dgm:pt>
    <dgm:pt modelId="{9A9AE1ED-B0FB-4D3F-B87F-CC636FF341ED}" type="pres">
      <dgm:prSet presAssocID="{DCBC789E-68FB-4234-86BD-DB0B35B27E06}" presName="hierChild4" presStyleCnt="0"/>
      <dgm:spPr/>
    </dgm:pt>
    <dgm:pt modelId="{16C3B679-59B6-48DC-BC7B-347143DE239C}" type="pres">
      <dgm:prSet presAssocID="{DCBC789E-68FB-4234-86BD-DB0B35B27E06}" presName="hierChild5" presStyleCnt="0"/>
      <dgm:spPr/>
    </dgm:pt>
    <dgm:pt modelId="{EF4389D8-CA71-4FDF-B340-26692E2D57ED}" type="pres">
      <dgm:prSet presAssocID="{FDC1F58E-4576-4E44-BF57-1A48898C862F}" presName="hierChild5" presStyleCnt="0"/>
      <dgm:spPr/>
    </dgm:pt>
    <dgm:pt modelId="{E9C77407-55A9-4490-B31C-84F06733F6FD}" type="pres">
      <dgm:prSet presAssocID="{B7D6C59E-4238-4AA6-8B12-04FFBC5EDE6F}" presName="Name35" presStyleLbl="parChTrans1D2" presStyleIdx="2" presStyleCnt="3"/>
      <dgm:spPr/>
    </dgm:pt>
    <dgm:pt modelId="{46ACFDBA-8E90-4F97-A20F-1514529EEA23}" type="pres">
      <dgm:prSet presAssocID="{E438ACA3-D5F3-44DB-9E00-DCAB937DCC04}" presName="hierRoot2" presStyleCnt="0">
        <dgm:presLayoutVars>
          <dgm:hierBranch val="init"/>
        </dgm:presLayoutVars>
      </dgm:prSet>
      <dgm:spPr/>
    </dgm:pt>
    <dgm:pt modelId="{F711DF32-D170-47B2-8822-4D1B6C934FC7}" type="pres">
      <dgm:prSet presAssocID="{E438ACA3-D5F3-44DB-9E00-DCAB937DCC04}" presName="rootComposite" presStyleCnt="0"/>
      <dgm:spPr/>
    </dgm:pt>
    <dgm:pt modelId="{B79196A5-181E-49FF-8109-98468C4D0AFD}" type="pres">
      <dgm:prSet presAssocID="{E438ACA3-D5F3-44DB-9E00-DCAB937DCC04}" presName="rootText" presStyleLbl="node2" presStyleIdx="2" presStyleCnt="3" custScaleX="146831">
        <dgm:presLayoutVars>
          <dgm:chPref val="3"/>
        </dgm:presLayoutVars>
      </dgm:prSet>
      <dgm:spPr/>
    </dgm:pt>
    <dgm:pt modelId="{76E7966D-4BE7-4853-BA90-90FFD0F63A5C}" type="pres">
      <dgm:prSet presAssocID="{E438ACA3-D5F3-44DB-9E00-DCAB937DCC04}" presName="rootConnector" presStyleLbl="node2" presStyleIdx="2" presStyleCnt="3"/>
      <dgm:spPr/>
    </dgm:pt>
    <dgm:pt modelId="{B3668FD5-EF83-40A4-A45B-D5316F1E0316}" type="pres">
      <dgm:prSet presAssocID="{E438ACA3-D5F3-44DB-9E00-DCAB937DCC04}" presName="hierChild4" presStyleCnt="0"/>
      <dgm:spPr/>
    </dgm:pt>
    <dgm:pt modelId="{40A80C1B-7E35-47D0-BF05-FE865E914823}" type="pres">
      <dgm:prSet presAssocID="{9E797A74-2489-498D-A6CE-66A51F31D943}" presName="Name37" presStyleLbl="parChTrans1D3" presStyleIdx="7" presStyleCnt="9"/>
      <dgm:spPr/>
    </dgm:pt>
    <dgm:pt modelId="{5C557076-D4C3-43F3-A025-2D1E9BBF84BC}" type="pres">
      <dgm:prSet presAssocID="{E231958F-D58C-4596-A146-8D4EC56AFB67}" presName="hierRoot2" presStyleCnt="0">
        <dgm:presLayoutVars>
          <dgm:hierBranch val="init"/>
        </dgm:presLayoutVars>
      </dgm:prSet>
      <dgm:spPr/>
    </dgm:pt>
    <dgm:pt modelId="{37890F66-A82E-43A6-809B-E497103B18A0}" type="pres">
      <dgm:prSet presAssocID="{E231958F-D58C-4596-A146-8D4EC56AFB67}" presName="rootComposite" presStyleCnt="0"/>
      <dgm:spPr/>
    </dgm:pt>
    <dgm:pt modelId="{94F511F6-A687-435B-9912-5C536CC8A27A}" type="pres">
      <dgm:prSet presAssocID="{E231958F-D58C-4596-A146-8D4EC56AFB67}" presName="rootText" presStyleLbl="node3" presStyleIdx="7" presStyleCnt="9">
        <dgm:presLayoutVars>
          <dgm:chPref val="3"/>
        </dgm:presLayoutVars>
      </dgm:prSet>
      <dgm:spPr/>
    </dgm:pt>
    <dgm:pt modelId="{AA7CE5E7-68CF-422E-805E-252795C98368}" type="pres">
      <dgm:prSet presAssocID="{E231958F-D58C-4596-A146-8D4EC56AFB67}" presName="rootConnector" presStyleLbl="node3" presStyleIdx="7" presStyleCnt="9"/>
      <dgm:spPr/>
    </dgm:pt>
    <dgm:pt modelId="{959A7B22-50D2-41CF-94DD-B670B0A4EB1A}" type="pres">
      <dgm:prSet presAssocID="{E231958F-D58C-4596-A146-8D4EC56AFB67}" presName="hierChild4" presStyleCnt="0"/>
      <dgm:spPr/>
    </dgm:pt>
    <dgm:pt modelId="{55F9FCED-3E97-4114-B4EA-F0070C9D94F0}" type="pres">
      <dgm:prSet presAssocID="{E231958F-D58C-4596-A146-8D4EC56AFB67}" presName="hierChild5" presStyleCnt="0"/>
      <dgm:spPr/>
    </dgm:pt>
    <dgm:pt modelId="{AC6715C6-6387-42DC-B5A4-1EF6009FDC98}" type="pres">
      <dgm:prSet presAssocID="{5220CECB-5BB4-4032-B7EA-F0E49E6CAD86}" presName="Name37" presStyleLbl="parChTrans1D3" presStyleIdx="8" presStyleCnt="9"/>
      <dgm:spPr/>
    </dgm:pt>
    <dgm:pt modelId="{ECDFC7CA-FBB8-4AFC-9157-9CD8497077DC}" type="pres">
      <dgm:prSet presAssocID="{D73310D1-F3AE-4CDA-A631-2C0A30C8AF5C}" presName="hierRoot2" presStyleCnt="0">
        <dgm:presLayoutVars>
          <dgm:hierBranch val="init"/>
        </dgm:presLayoutVars>
      </dgm:prSet>
      <dgm:spPr/>
    </dgm:pt>
    <dgm:pt modelId="{1B2D6CE4-0AC5-42CF-9D2A-483CD5036D6B}" type="pres">
      <dgm:prSet presAssocID="{D73310D1-F3AE-4CDA-A631-2C0A30C8AF5C}" presName="rootComposite" presStyleCnt="0"/>
      <dgm:spPr/>
    </dgm:pt>
    <dgm:pt modelId="{6D46FED3-CE0B-4158-B1C5-F8AB14F6CC6B}" type="pres">
      <dgm:prSet presAssocID="{D73310D1-F3AE-4CDA-A631-2C0A30C8AF5C}" presName="rootText" presStyleLbl="node3" presStyleIdx="8" presStyleCnt="9">
        <dgm:presLayoutVars>
          <dgm:chPref val="3"/>
        </dgm:presLayoutVars>
      </dgm:prSet>
      <dgm:spPr/>
    </dgm:pt>
    <dgm:pt modelId="{3E10B0A5-3869-4899-AA43-3C1800F4D092}" type="pres">
      <dgm:prSet presAssocID="{D73310D1-F3AE-4CDA-A631-2C0A30C8AF5C}" presName="rootConnector" presStyleLbl="node3" presStyleIdx="8" presStyleCnt="9"/>
      <dgm:spPr/>
    </dgm:pt>
    <dgm:pt modelId="{9DA7AE79-5609-44CC-89B9-986CBDFC828B}" type="pres">
      <dgm:prSet presAssocID="{D73310D1-F3AE-4CDA-A631-2C0A30C8AF5C}" presName="hierChild4" presStyleCnt="0"/>
      <dgm:spPr/>
    </dgm:pt>
    <dgm:pt modelId="{14637153-69F2-495E-B0E1-46C796960D9B}" type="pres">
      <dgm:prSet presAssocID="{D73310D1-F3AE-4CDA-A631-2C0A30C8AF5C}" presName="hierChild5" presStyleCnt="0"/>
      <dgm:spPr/>
    </dgm:pt>
    <dgm:pt modelId="{C2377B7B-D3B4-46B6-BFAC-8F59CDB157BB}" type="pres">
      <dgm:prSet presAssocID="{E438ACA3-D5F3-44DB-9E00-DCAB937DCC04}" presName="hierChild5" presStyleCnt="0"/>
      <dgm:spPr/>
    </dgm:pt>
    <dgm:pt modelId="{0E819307-1B4E-434E-BA76-D5A4192B0663}" type="pres">
      <dgm:prSet presAssocID="{47C757F0-AA23-46BE-9311-EA432CDEEAA1}" presName="hierChild3" presStyleCnt="0"/>
      <dgm:spPr/>
    </dgm:pt>
  </dgm:ptLst>
  <dgm:cxnLst>
    <dgm:cxn modelId="{327DCD12-53BE-4941-B9D6-8EE55D12041B}" type="presOf" srcId="{E284B6F8-9CC8-4819-829A-0E4CA2B1DF4C}" destId="{7673B87B-8C04-4B11-B292-AA43B29DC546}" srcOrd="0" destOrd="0" presId="urn:microsoft.com/office/officeart/2005/8/layout/orgChart1#1"/>
    <dgm:cxn modelId="{A132E415-3B3E-484E-A3A4-277BBF466E62}" srcId="{47C757F0-AA23-46BE-9311-EA432CDEEAA1}" destId="{E438ACA3-D5F3-44DB-9E00-DCAB937DCC04}" srcOrd="2" destOrd="0" parTransId="{B7D6C59E-4238-4AA6-8B12-04FFBC5EDE6F}" sibTransId="{3A966E02-18EC-4CF5-AF49-73A7080983FC}"/>
    <dgm:cxn modelId="{964C1416-51F3-438A-9955-37AD5A0DB3B3}" type="presOf" srcId="{188AA934-8F45-4168-BE0E-F05B982681B3}" destId="{4E655D16-85F4-400F-AC19-4D3D60109CBA}" srcOrd="1" destOrd="0" presId="urn:microsoft.com/office/officeart/2005/8/layout/orgChart1#1"/>
    <dgm:cxn modelId="{6CE71C21-BD8D-4071-A4C5-AF6F3A6B2AFD}" type="presOf" srcId="{FDC1F58E-4576-4E44-BF57-1A48898C862F}" destId="{F387EA0F-38FE-4F5B-A3A6-73802FC107D9}" srcOrd="1" destOrd="0" presId="urn:microsoft.com/office/officeart/2005/8/layout/orgChart1#1"/>
    <dgm:cxn modelId="{ECB88527-A7E0-46B9-A32C-2A4A2BD46C46}" type="presOf" srcId="{E231958F-D58C-4596-A146-8D4EC56AFB67}" destId="{94F511F6-A687-435B-9912-5C536CC8A27A}" srcOrd="0" destOrd="0" presId="urn:microsoft.com/office/officeart/2005/8/layout/orgChart1#1"/>
    <dgm:cxn modelId="{BF6DFC27-B3A5-427A-BB02-22CA7216FED6}" type="presOf" srcId="{D73310D1-F3AE-4CDA-A631-2C0A30C8AF5C}" destId="{3E10B0A5-3869-4899-AA43-3C1800F4D092}" srcOrd="1" destOrd="0" presId="urn:microsoft.com/office/officeart/2005/8/layout/orgChart1#1"/>
    <dgm:cxn modelId="{2F5DE928-1201-4391-9CC4-858FA834E87A}" type="presOf" srcId="{A77D31B3-3808-4FBA-8FA4-CC8D448A173E}" destId="{E498DC9C-C5AC-4482-A26F-3B99DC5D79F0}" srcOrd="0" destOrd="0" presId="urn:microsoft.com/office/officeart/2005/8/layout/orgChart1#1"/>
    <dgm:cxn modelId="{755B2E33-1DF4-4C9D-BE8D-1FAC9F54E6D4}" type="presOf" srcId="{B1E41C66-A25B-4B9A-9780-49AB2983F9DB}" destId="{344F0D02-80B1-4EFD-949E-DF38018DEFAB}" srcOrd="1" destOrd="0" presId="urn:microsoft.com/office/officeart/2005/8/layout/orgChart1#1"/>
    <dgm:cxn modelId="{290EFB35-5169-47AF-A85C-CFA87144662C}" type="presOf" srcId="{17176819-9250-473F-8F17-6A3372B5A8E9}" destId="{BED5148E-ABA5-4AF6-85D5-D16BBBD50F2C}" srcOrd="1" destOrd="0" presId="urn:microsoft.com/office/officeart/2005/8/layout/orgChart1#1"/>
    <dgm:cxn modelId="{4CD9823E-6B06-458C-8FC6-85A5DEF7722C}" type="presOf" srcId="{27270347-8DB3-4198-8BC2-F551C9B756F9}" destId="{0473CC6D-2627-46C6-8B7C-05844BA55D73}" srcOrd="0" destOrd="0" presId="urn:microsoft.com/office/officeart/2005/8/layout/orgChart1#1"/>
    <dgm:cxn modelId="{4D5A5F5C-AAA2-4FFE-91B4-06C557407A0E}" type="presOf" srcId="{17176819-9250-473F-8F17-6A3372B5A8E9}" destId="{4AF2B889-4361-4E19-8E83-323552FD909B}" srcOrd="0" destOrd="0" presId="urn:microsoft.com/office/officeart/2005/8/layout/orgChart1#1"/>
    <dgm:cxn modelId="{1C6FC441-BD42-4C0E-B4F3-32F419785685}" type="presOf" srcId="{47C757F0-AA23-46BE-9311-EA432CDEEAA1}" destId="{AE79172D-D441-42BB-84EA-E3D989670DED}" srcOrd="0" destOrd="0" presId="urn:microsoft.com/office/officeart/2005/8/layout/orgChart1#1"/>
    <dgm:cxn modelId="{5F511646-C3C4-44B0-82E9-41C5D978D466}" type="presOf" srcId="{D73310D1-F3AE-4CDA-A631-2C0A30C8AF5C}" destId="{6D46FED3-CE0B-4158-B1C5-F8AB14F6CC6B}" srcOrd="0" destOrd="0" presId="urn:microsoft.com/office/officeart/2005/8/layout/orgChart1#1"/>
    <dgm:cxn modelId="{6BE98F66-D6B9-4DB0-BE2D-9141C0637E58}" type="presOf" srcId="{4F95ED2A-AD34-47D2-989B-317C49C28BC3}" destId="{11FDA8DE-24D9-46CB-A0EC-8F88441113C7}" srcOrd="0" destOrd="0" presId="urn:microsoft.com/office/officeart/2005/8/layout/orgChart1#1"/>
    <dgm:cxn modelId="{B0882167-1D94-4B7F-A0A6-4EFC5537889D}" srcId="{FDC1F58E-4576-4E44-BF57-1A48898C862F}" destId="{DCBC789E-68FB-4234-86BD-DB0B35B27E06}" srcOrd="3" destOrd="0" parTransId="{83F796C7-824D-4E26-A07D-20BAF1B53C11}" sibTransId="{CA36A58F-4B0D-4544-B663-B9E56FCEEBB6}"/>
    <dgm:cxn modelId="{FDC0D648-37AA-4D7A-A921-5BF6C9CE4E61}" type="presOf" srcId="{34AFA9E1-8178-4BF4-87E8-8553C9F39D54}" destId="{83F76FDE-B534-4991-A48E-E6119E960C7D}" srcOrd="0" destOrd="0" presId="urn:microsoft.com/office/officeart/2005/8/layout/orgChart1#1"/>
    <dgm:cxn modelId="{327E306C-AD87-420B-8238-DB1EEDED09DD}" type="presOf" srcId="{D70A4D12-5B35-4E82-B535-2E9BB3FD8CBC}" destId="{694EF6DC-BC1D-4BE8-8678-5D49A94E892D}" srcOrd="0" destOrd="0" presId="urn:microsoft.com/office/officeart/2005/8/layout/orgChart1#1"/>
    <dgm:cxn modelId="{C457AE53-E234-411B-B703-6689C76B78B6}" type="presOf" srcId="{57326D5A-1FF6-4258-90EB-467354B65FA9}" destId="{BB21762E-0AE0-4D6E-A33F-CC6403A0A4F8}" srcOrd="0" destOrd="0" presId="urn:microsoft.com/office/officeart/2005/8/layout/orgChart1#1"/>
    <dgm:cxn modelId="{458A2954-3216-49CB-84C8-6081190CE0A1}" type="presOf" srcId="{83F796C7-824D-4E26-A07D-20BAF1B53C11}" destId="{C8BE8A6F-E810-461A-AE8A-16F955A2FC42}" srcOrd="0" destOrd="0" presId="urn:microsoft.com/office/officeart/2005/8/layout/orgChart1#1"/>
    <dgm:cxn modelId="{5CD95B74-4B03-4CCB-AF61-5CD2EA7FBFCC}" type="presOf" srcId="{E438ACA3-D5F3-44DB-9E00-DCAB937DCC04}" destId="{B79196A5-181E-49FF-8109-98468C4D0AFD}" srcOrd="0" destOrd="0" presId="urn:microsoft.com/office/officeart/2005/8/layout/orgChart1#1"/>
    <dgm:cxn modelId="{3992B078-D85B-4039-900F-14B6B4847DCD}" type="presOf" srcId="{27270347-8DB3-4198-8BC2-F551C9B756F9}" destId="{0AB5F72E-539C-4061-9D92-65B803F93151}" srcOrd="1" destOrd="0" presId="urn:microsoft.com/office/officeart/2005/8/layout/orgChart1#1"/>
    <dgm:cxn modelId="{0F53DD79-36C5-483B-903D-A867138C1D2B}" type="presOf" srcId="{F3505597-BB3E-4EBB-989E-DAFEF9B81042}" destId="{AA71BAC8-DE80-42FA-ABDC-C121C2E49427}" srcOrd="0" destOrd="0" presId="urn:microsoft.com/office/officeart/2005/8/layout/orgChart1#1"/>
    <dgm:cxn modelId="{13CFCD83-6CBF-4354-AD21-4039AB1EFA35}" type="presOf" srcId="{567FD61F-72BC-48DA-80E3-553D12D6CB0E}" destId="{206D8A7D-5B2F-47E8-88D2-E27202A38871}" srcOrd="0" destOrd="0" presId="urn:microsoft.com/office/officeart/2005/8/layout/orgChart1#1"/>
    <dgm:cxn modelId="{0B2A4D84-F667-4768-9A29-52A775A5839C}" srcId="{47C757F0-AA23-46BE-9311-EA432CDEEAA1}" destId="{FDC1F58E-4576-4E44-BF57-1A48898C862F}" srcOrd="1" destOrd="0" parTransId="{B5D8586C-710B-45B9-AF14-D6448994167E}" sibTransId="{05D2A04C-70D2-4E7F-BCA6-C14FF4C35818}"/>
    <dgm:cxn modelId="{99F9C884-1AC3-4825-BFF6-71F3ED222325}" type="presOf" srcId="{188AA934-8F45-4168-BE0E-F05B982681B3}" destId="{AB5F509A-9B88-4C2A-9477-2D37A560FA2E}" srcOrd="0" destOrd="0" presId="urn:microsoft.com/office/officeart/2005/8/layout/orgChart1#1"/>
    <dgm:cxn modelId="{B534F387-4B3A-454D-AB23-7BF12E04FD85}" type="presOf" srcId="{34AFA9E1-8178-4BF4-87E8-8553C9F39D54}" destId="{DD73B93C-E912-4707-9EFA-B01C2EDA5FF9}" srcOrd="1" destOrd="0" presId="urn:microsoft.com/office/officeart/2005/8/layout/orgChart1#1"/>
    <dgm:cxn modelId="{7AF58488-4644-4E8C-B53A-613B6D23B52D}" type="presOf" srcId="{B1E41C66-A25B-4B9A-9780-49AB2983F9DB}" destId="{CA6B19AB-6408-4C81-9E0B-EBE981055697}" srcOrd="0" destOrd="0" presId="urn:microsoft.com/office/officeart/2005/8/layout/orgChart1#1"/>
    <dgm:cxn modelId="{83351D91-C21F-48DC-B201-C28E1B3B599B}" type="presOf" srcId="{5220CECB-5BB4-4032-B7EA-F0E49E6CAD86}" destId="{AC6715C6-6387-42DC-B5A4-1EF6009FDC98}" srcOrd="0" destOrd="0" presId="urn:microsoft.com/office/officeart/2005/8/layout/orgChart1#1"/>
    <dgm:cxn modelId="{C273B492-864F-4BC3-A919-B96A0130B9C5}" srcId="{E438ACA3-D5F3-44DB-9E00-DCAB937DCC04}" destId="{D73310D1-F3AE-4CDA-A631-2C0A30C8AF5C}" srcOrd="1" destOrd="0" parTransId="{5220CECB-5BB4-4032-B7EA-F0E49E6CAD86}" sibTransId="{AA90EB25-2EFD-419A-91F0-2B80C40D9678}"/>
    <dgm:cxn modelId="{415B4F93-82AA-4F4F-99D4-2DB4254E4868}" type="presOf" srcId="{F044ACC3-9900-415E-A187-8EFFA684C95A}" destId="{8FC367AD-9C7A-4A71-BE46-127D472B79E2}" srcOrd="0" destOrd="0" presId="urn:microsoft.com/office/officeart/2005/8/layout/orgChart1#1"/>
    <dgm:cxn modelId="{A7127D94-185D-4467-89EB-660F4EE71F71}" srcId="{FDC1F58E-4576-4E44-BF57-1A48898C862F}" destId="{17176819-9250-473F-8F17-6A3372B5A8E9}" srcOrd="1" destOrd="0" parTransId="{57326D5A-1FF6-4258-90EB-467354B65FA9}" sibTransId="{35D5BDB3-714F-4528-81DA-824532520ED3}"/>
    <dgm:cxn modelId="{DC908995-323A-4F38-B052-24096C1F109B}" srcId="{47C757F0-AA23-46BE-9311-EA432CDEEAA1}" destId="{27270347-8DB3-4198-8BC2-F551C9B756F9}" srcOrd="0" destOrd="0" parTransId="{49BE055A-C57D-40F0-86B7-62785C79CF63}" sibTransId="{656DCFB1-85FC-4771-B156-C425F46E7B4A}"/>
    <dgm:cxn modelId="{C46AF996-223C-4E41-9B1C-B196D913BE9A}" srcId="{E438ACA3-D5F3-44DB-9E00-DCAB937DCC04}" destId="{E231958F-D58C-4596-A146-8D4EC56AFB67}" srcOrd="0" destOrd="0" parTransId="{9E797A74-2489-498D-A6CE-66A51F31D943}" sibTransId="{E2770727-25B5-4ACE-B4CE-BBD530BD2B05}"/>
    <dgm:cxn modelId="{9F9E9EA5-259A-4821-B4EC-EC85079709A0}" srcId="{FDC1F58E-4576-4E44-BF57-1A48898C862F}" destId="{34AFA9E1-8178-4BF4-87E8-8553C9F39D54}" srcOrd="0" destOrd="0" parTransId="{F3505597-BB3E-4EBB-989E-DAFEF9B81042}" sibTransId="{5C6A1314-6A9F-4184-A5F8-ADEC09468D29}"/>
    <dgm:cxn modelId="{1F30E4A6-6760-4B63-8754-BC67045ECD4E}" type="presOf" srcId="{567FD61F-72BC-48DA-80E3-553D12D6CB0E}" destId="{AAA8FC63-C214-44F1-8E4C-98E278040526}" srcOrd="1" destOrd="0" presId="urn:microsoft.com/office/officeart/2005/8/layout/orgChart1#1"/>
    <dgm:cxn modelId="{D4CFD5AF-7EF7-4BB3-9E56-83699936482F}" srcId="{27270347-8DB3-4198-8BC2-F551C9B756F9}" destId="{E284B6F8-9CC8-4819-829A-0E4CA2B1DF4C}" srcOrd="0" destOrd="0" parTransId="{4F95ED2A-AD34-47D2-989B-317C49C28BC3}" sibTransId="{2BDC46D6-965B-4959-83D0-3034C8B51CC5}"/>
    <dgm:cxn modelId="{C990FBBA-7EDF-48B2-B94C-4D161CF13FCD}" type="presOf" srcId="{49BE055A-C57D-40F0-86B7-62785C79CF63}" destId="{4B4883B8-B50F-408A-AF27-B9A59B5A1ED8}" srcOrd="0" destOrd="0" presId="urn:microsoft.com/office/officeart/2005/8/layout/orgChart1#1"/>
    <dgm:cxn modelId="{1FD786BD-188E-4861-8084-3D53C8CE3371}" srcId="{27270347-8DB3-4198-8BC2-F551C9B756F9}" destId="{B1E41C66-A25B-4B9A-9780-49AB2983F9DB}" srcOrd="1" destOrd="0" parTransId="{D70A4D12-5B35-4E82-B535-2E9BB3FD8CBC}" sibTransId="{23E468EB-D4EB-48AB-820E-08B0CDFC538D}"/>
    <dgm:cxn modelId="{051F79C1-9390-4B99-8652-8B5B4C307D51}" srcId="{FDC1F58E-4576-4E44-BF57-1A48898C862F}" destId="{567FD61F-72BC-48DA-80E3-553D12D6CB0E}" srcOrd="2" destOrd="0" parTransId="{08A4C9B7-A494-4578-8DBE-297FA038623D}" sibTransId="{5CE29C05-4781-4271-8B71-8747430CE7AE}"/>
    <dgm:cxn modelId="{5F5764CB-68CC-4858-A649-9EF9B8EB83A4}" type="presOf" srcId="{E438ACA3-D5F3-44DB-9E00-DCAB937DCC04}" destId="{76E7966D-4BE7-4853-BA90-90FFD0F63A5C}" srcOrd="1" destOrd="0" presId="urn:microsoft.com/office/officeart/2005/8/layout/orgChart1#1"/>
    <dgm:cxn modelId="{80B1C2CC-26E7-4AA3-BC2F-DF4487CCCB67}" type="presOf" srcId="{E231958F-D58C-4596-A146-8D4EC56AFB67}" destId="{AA7CE5E7-68CF-422E-805E-252795C98368}" srcOrd="1" destOrd="0" presId="urn:microsoft.com/office/officeart/2005/8/layout/orgChart1#1"/>
    <dgm:cxn modelId="{AE3C7DD9-E150-4C37-B32A-F5B6B84968E5}" type="presOf" srcId="{DCBC789E-68FB-4234-86BD-DB0B35B27E06}" destId="{B1347008-BE59-4B1F-ACAD-CB2F301AAC03}" srcOrd="1" destOrd="0" presId="urn:microsoft.com/office/officeart/2005/8/layout/orgChart1#1"/>
    <dgm:cxn modelId="{17A475DB-CCC9-4B9D-BEA9-20FE41D0256A}" srcId="{A77D31B3-3808-4FBA-8FA4-CC8D448A173E}" destId="{47C757F0-AA23-46BE-9311-EA432CDEEAA1}" srcOrd="0" destOrd="0" parTransId="{AB39B06D-FE6C-48B2-B5B4-77CD0C8CF7AD}" sibTransId="{DF0D1C21-B79E-4875-B7FA-EF183CB48B88}"/>
    <dgm:cxn modelId="{23CFDBE3-ADC7-47CF-8406-56F2A846F0A7}" type="presOf" srcId="{08A4C9B7-A494-4578-8DBE-297FA038623D}" destId="{98DEB371-2EAF-49C9-A5E6-DADC96A07DAB}" srcOrd="0" destOrd="0" presId="urn:microsoft.com/office/officeart/2005/8/layout/orgChart1#1"/>
    <dgm:cxn modelId="{F5716EE4-8472-4C78-81C8-46AE22FE0397}" type="presOf" srcId="{47C757F0-AA23-46BE-9311-EA432CDEEAA1}" destId="{86420519-308D-4A6A-8FEA-6FB2E39BA448}" srcOrd="1" destOrd="0" presId="urn:microsoft.com/office/officeart/2005/8/layout/orgChart1#1"/>
    <dgm:cxn modelId="{58A4AEE4-F6C3-4BE3-BCE9-4FB4ED120E15}" type="presOf" srcId="{9E797A74-2489-498D-A6CE-66A51F31D943}" destId="{40A80C1B-7E35-47D0-BF05-FE865E914823}" srcOrd="0" destOrd="0" presId="urn:microsoft.com/office/officeart/2005/8/layout/orgChart1#1"/>
    <dgm:cxn modelId="{FF5476E6-1100-4650-A0AA-80DAAC8E48CB}" type="presOf" srcId="{FDC1F58E-4576-4E44-BF57-1A48898C862F}" destId="{6F7E9A9B-5FBE-4E9D-980F-186597F48E2D}" srcOrd="0" destOrd="0" presId="urn:microsoft.com/office/officeart/2005/8/layout/orgChart1#1"/>
    <dgm:cxn modelId="{5D1BF4E7-915E-4EDF-91A6-06F54F06E363}" type="presOf" srcId="{B7D6C59E-4238-4AA6-8B12-04FFBC5EDE6F}" destId="{E9C77407-55A9-4490-B31C-84F06733F6FD}" srcOrd="0" destOrd="0" presId="urn:microsoft.com/office/officeart/2005/8/layout/orgChart1#1"/>
    <dgm:cxn modelId="{E245B6E9-7D02-4CBC-BF78-1EB809CED9E0}" type="presOf" srcId="{DCBC789E-68FB-4234-86BD-DB0B35B27E06}" destId="{B858BA72-50F4-4718-A32A-C19744CCB1CA}" srcOrd="0" destOrd="0" presId="urn:microsoft.com/office/officeart/2005/8/layout/orgChart1#1"/>
    <dgm:cxn modelId="{812D62EF-B9DF-4072-A132-7975B0B5CB04}" type="presOf" srcId="{B5D8586C-710B-45B9-AF14-D6448994167E}" destId="{B07272D7-E467-4D8E-8C72-D08CC4B9DBA5}" srcOrd="0" destOrd="0" presId="urn:microsoft.com/office/officeart/2005/8/layout/orgChart1#1"/>
    <dgm:cxn modelId="{2763B4FB-EF44-4D69-A350-4489332E35E9}" srcId="{27270347-8DB3-4198-8BC2-F551C9B756F9}" destId="{188AA934-8F45-4168-BE0E-F05B982681B3}" srcOrd="2" destOrd="0" parTransId="{F044ACC3-9900-415E-A187-8EFFA684C95A}" sibTransId="{8744F879-F554-402D-A390-29B29571AC4C}"/>
    <dgm:cxn modelId="{6DF08DFC-555A-439D-871E-ECC59ACCBE74}" type="presOf" srcId="{E284B6F8-9CC8-4819-829A-0E4CA2B1DF4C}" destId="{86CB4B7C-1AC8-4E55-82AE-28700CE6DA5A}" srcOrd="1" destOrd="0" presId="urn:microsoft.com/office/officeart/2005/8/layout/orgChart1#1"/>
    <dgm:cxn modelId="{B9EE9771-F0A8-4AF7-92AE-06BF3B245369}" type="presParOf" srcId="{E498DC9C-C5AC-4482-A26F-3B99DC5D79F0}" destId="{F728C3E8-5128-4BB6-90CC-A86769ECE335}" srcOrd="0" destOrd="0" presId="urn:microsoft.com/office/officeart/2005/8/layout/orgChart1#1"/>
    <dgm:cxn modelId="{CBF61A53-2301-4535-86A5-181A59D78620}" type="presParOf" srcId="{F728C3E8-5128-4BB6-90CC-A86769ECE335}" destId="{79147750-B6BF-43FD-83A0-7ACDC9B53EFF}" srcOrd="0" destOrd="0" presId="urn:microsoft.com/office/officeart/2005/8/layout/orgChart1#1"/>
    <dgm:cxn modelId="{FABFFC79-1DD4-4FB6-A795-CEF3CB895E0E}" type="presParOf" srcId="{79147750-B6BF-43FD-83A0-7ACDC9B53EFF}" destId="{AE79172D-D441-42BB-84EA-E3D989670DED}" srcOrd="0" destOrd="0" presId="urn:microsoft.com/office/officeart/2005/8/layout/orgChart1#1"/>
    <dgm:cxn modelId="{1F8B66B8-6479-4413-B2FC-A77D68EB4960}" type="presParOf" srcId="{79147750-B6BF-43FD-83A0-7ACDC9B53EFF}" destId="{86420519-308D-4A6A-8FEA-6FB2E39BA448}" srcOrd="1" destOrd="0" presId="urn:microsoft.com/office/officeart/2005/8/layout/orgChart1#1"/>
    <dgm:cxn modelId="{54360B7B-B0CB-44EE-AC1A-3BEBE556F532}" type="presParOf" srcId="{F728C3E8-5128-4BB6-90CC-A86769ECE335}" destId="{9A0FF10C-81C7-47CD-A320-768F2009480B}" srcOrd="1" destOrd="0" presId="urn:microsoft.com/office/officeart/2005/8/layout/orgChart1#1"/>
    <dgm:cxn modelId="{1ACB25F3-D964-417C-860E-1DEF90DF0E94}" type="presParOf" srcId="{9A0FF10C-81C7-47CD-A320-768F2009480B}" destId="{4B4883B8-B50F-408A-AF27-B9A59B5A1ED8}" srcOrd="0" destOrd="0" presId="urn:microsoft.com/office/officeart/2005/8/layout/orgChart1#1"/>
    <dgm:cxn modelId="{362E23D4-93E6-4F0B-B14C-9F29304B64E2}" type="presParOf" srcId="{9A0FF10C-81C7-47CD-A320-768F2009480B}" destId="{E66AC232-AE23-4212-9CC3-0421EA355B95}" srcOrd="1" destOrd="0" presId="urn:microsoft.com/office/officeart/2005/8/layout/orgChart1#1"/>
    <dgm:cxn modelId="{E2BCC153-CA0D-47F2-BFED-A530F6325EB8}" type="presParOf" srcId="{E66AC232-AE23-4212-9CC3-0421EA355B95}" destId="{32E8D076-7AFE-4359-9456-552F23831A61}" srcOrd="0" destOrd="0" presId="urn:microsoft.com/office/officeart/2005/8/layout/orgChart1#1"/>
    <dgm:cxn modelId="{15557E79-A5B8-4525-B53A-8575A490D165}" type="presParOf" srcId="{32E8D076-7AFE-4359-9456-552F23831A61}" destId="{0473CC6D-2627-46C6-8B7C-05844BA55D73}" srcOrd="0" destOrd="0" presId="urn:microsoft.com/office/officeart/2005/8/layout/orgChart1#1"/>
    <dgm:cxn modelId="{3EC300A2-4E53-4102-BBFF-0756F4D39E7C}" type="presParOf" srcId="{32E8D076-7AFE-4359-9456-552F23831A61}" destId="{0AB5F72E-539C-4061-9D92-65B803F93151}" srcOrd="1" destOrd="0" presId="urn:microsoft.com/office/officeart/2005/8/layout/orgChart1#1"/>
    <dgm:cxn modelId="{0A3A648D-AFCA-48BE-9ED0-32CA3CA7A718}" type="presParOf" srcId="{E66AC232-AE23-4212-9CC3-0421EA355B95}" destId="{BC276BB3-6320-4E1A-833C-E36D18AC5E6A}" srcOrd="1" destOrd="0" presId="urn:microsoft.com/office/officeart/2005/8/layout/orgChart1#1"/>
    <dgm:cxn modelId="{CB689E0C-644A-41D1-B54B-828AA6E19EEF}" type="presParOf" srcId="{BC276BB3-6320-4E1A-833C-E36D18AC5E6A}" destId="{11FDA8DE-24D9-46CB-A0EC-8F88441113C7}" srcOrd="0" destOrd="0" presId="urn:microsoft.com/office/officeart/2005/8/layout/orgChart1#1"/>
    <dgm:cxn modelId="{D6B88E17-499B-4B9F-A994-BE85DB7DC1B1}" type="presParOf" srcId="{BC276BB3-6320-4E1A-833C-E36D18AC5E6A}" destId="{D49B768B-CE19-4B76-96B2-4AC544F98A34}" srcOrd="1" destOrd="0" presId="urn:microsoft.com/office/officeart/2005/8/layout/orgChart1#1"/>
    <dgm:cxn modelId="{2B134EF0-301C-4A58-BFED-92DEDDB57F37}" type="presParOf" srcId="{D49B768B-CE19-4B76-96B2-4AC544F98A34}" destId="{745C43D0-5607-40BF-852B-2983556A053C}" srcOrd="0" destOrd="0" presId="urn:microsoft.com/office/officeart/2005/8/layout/orgChart1#1"/>
    <dgm:cxn modelId="{B0008314-B257-4081-B6F4-D988C4538F33}" type="presParOf" srcId="{745C43D0-5607-40BF-852B-2983556A053C}" destId="{7673B87B-8C04-4B11-B292-AA43B29DC546}" srcOrd="0" destOrd="0" presId="urn:microsoft.com/office/officeart/2005/8/layout/orgChart1#1"/>
    <dgm:cxn modelId="{10AF5E41-0975-4E1B-AF09-6926030A94F0}" type="presParOf" srcId="{745C43D0-5607-40BF-852B-2983556A053C}" destId="{86CB4B7C-1AC8-4E55-82AE-28700CE6DA5A}" srcOrd="1" destOrd="0" presId="urn:microsoft.com/office/officeart/2005/8/layout/orgChart1#1"/>
    <dgm:cxn modelId="{FAC12049-14E0-4BA4-9A9E-9365BD1D3E09}" type="presParOf" srcId="{D49B768B-CE19-4B76-96B2-4AC544F98A34}" destId="{45A58E6F-7898-4203-916B-198298579DCA}" srcOrd="1" destOrd="0" presId="urn:microsoft.com/office/officeart/2005/8/layout/orgChart1#1"/>
    <dgm:cxn modelId="{2C2BDDAB-D455-4CD5-AE4C-841168A0A65A}" type="presParOf" srcId="{D49B768B-CE19-4B76-96B2-4AC544F98A34}" destId="{CB4308B2-7DBE-46AC-AE23-621739ADE34B}" srcOrd="2" destOrd="0" presId="urn:microsoft.com/office/officeart/2005/8/layout/orgChart1#1"/>
    <dgm:cxn modelId="{8E34A23C-F88D-4861-9D78-31D8FD20D9B8}" type="presParOf" srcId="{BC276BB3-6320-4E1A-833C-E36D18AC5E6A}" destId="{694EF6DC-BC1D-4BE8-8678-5D49A94E892D}" srcOrd="2" destOrd="0" presId="urn:microsoft.com/office/officeart/2005/8/layout/orgChart1#1"/>
    <dgm:cxn modelId="{35A4F8F4-98CE-4B6A-9D26-3E625BA63159}" type="presParOf" srcId="{BC276BB3-6320-4E1A-833C-E36D18AC5E6A}" destId="{EC65695A-A964-4A67-B94A-E569AA2ACA26}" srcOrd="3" destOrd="0" presId="urn:microsoft.com/office/officeart/2005/8/layout/orgChart1#1"/>
    <dgm:cxn modelId="{558A9BF8-B2C9-4560-97D5-03322B0B9479}" type="presParOf" srcId="{EC65695A-A964-4A67-B94A-E569AA2ACA26}" destId="{32A47708-BF58-46D4-8A24-B3C0E5337F99}" srcOrd="0" destOrd="0" presId="urn:microsoft.com/office/officeart/2005/8/layout/orgChart1#1"/>
    <dgm:cxn modelId="{0B277532-89EC-4FC2-A5BB-C72C61E5A651}" type="presParOf" srcId="{32A47708-BF58-46D4-8A24-B3C0E5337F99}" destId="{CA6B19AB-6408-4C81-9E0B-EBE981055697}" srcOrd="0" destOrd="0" presId="urn:microsoft.com/office/officeart/2005/8/layout/orgChart1#1"/>
    <dgm:cxn modelId="{E7885A06-A6DE-4351-8CC0-5D106643822C}" type="presParOf" srcId="{32A47708-BF58-46D4-8A24-B3C0E5337F99}" destId="{344F0D02-80B1-4EFD-949E-DF38018DEFAB}" srcOrd="1" destOrd="0" presId="urn:microsoft.com/office/officeart/2005/8/layout/orgChart1#1"/>
    <dgm:cxn modelId="{6184C973-7D1F-4A87-AD55-B2A780956B83}" type="presParOf" srcId="{EC65695A-A964-4A67-B94A-E569AA2ACA26}" destId="{1B88E9DA-111E-4F2B-A835-E0F489897CB0}" srcOrd="1" destOrd="0" presId="urn:microsoft.com/office/officeart/2005/8/layout/orgChart1#1"/>
    <dgm:cxn modelId="{0C4BE016-2A44-4977-90D4-10AC67AD1094}" type="presParOf" srcId="{EC65695A-A964-4A67-B94A-E569AA2ACA26}" destId="{837F253F-7865-4A90-AAD3-8AF686316D55}" srcOrd="2" destOrd="0" presId="urn:microsoft.com/office/officeart/2005/8/layout/orgChart1#1"/>
    <dgm:cxn modelId="{91AC1E1B-A4BD-4DFE-82A0-4F19F1CF536D}" type="presParOf" srcId="{BC276BB3-6320-4E1A-833C-E36D18AC5E6A}" destId="{8FC367AD-9C7A-4A71-BE46-127D472B79E2}" srcOrd="4" destOrd="0" presId="urn:microsoft.com/office/officeart/2005/8/layout/orgChart1#1"/>
    <dgm:cxn modelId="{809BB8E8-61A6-475A-9198-324BEF10B0A3}" type="presParOf" srcId="{BC276BB3-6320-4E1A-833C-E36D18AC5E6A}" destId="{2A83AF5B-894F-47E5-BE7D-56583FA60A7C}" srcOrd="5" destOrd="0" presId="urn:microsoft.com/office/officeart/2005/8/layout/orgChart1#1"/>
    <dgm:cxn modelId="{E8B534FC-8072-4290-821B-A0A76483F997}" type="presParOf" srcId="{2A83AF5B-894F-47E5-BE7D-56583FA60A7C}" destId="{704DB218-0473-4EC8-A9DA-1C8772215378}" srcOrd="0" destOrd="0" presId="urn:microsoft.com/office/officeart/2005/8/layout/orgChart1#1"/>
    <dgm:cxn modelId="{7BB132CB-E611-4B39-BA29-06ABFD61EDE8}" type="presParOf" srcId="{704DB218-0473-4EC8-A9DA-1C8772215378}" destId="{AB5F509A-9B88-4C2A-9477-2D37A560FA2E}" srcOrd="0" destOrd="0" presId="urn:microsoft.com/office/officeart/2005/8/layout/orgChart1#1"/>
    <dgm:cxn modelId="{1FFDE786-5BC4-459B-8AF6-3B633738118F}" type="presParOf" srcId="{704DB218-0473-4EC8-A9DA-1C8772215378}" destId="{4E655D16-85F4-400F-AC19-4D3D60109CBA}" srcOrd="1" destOrd="0" presId="urn:microsoft.com/office/officeart/2005/8/layout/orgChart1#1"/>
    <dgm:cxn modelId="{C499FFDD-3EF8-4CAD-B633-09B6F48E5B10}" type="presParOf" srcId="{2A83AF5B-894F-47E5-BE7D-56583FA60A7C}" destId="{ACDED13A-3AAF-46CB-8145-1C8AE9800DAF}" srcOrd="1" destOrd="0" presId="urn:microsoft.com/office/officeart/2005/8/layout/orgChart1#1"/>
    <dgm:cxn modelId="{6DE658C0-B68E-4D33-9BC0-315FA95D64BD}" type="presParOf" srcId="{2A83AF5B-894F-47E5-BE7D-56583FA60A7C}" destId="{41553B3F-8F5F-4367-AE6E-FBF0E7C432A9}" srcOrd="2" destOrd="0" presId="urn:microsoft.com/office/officeart/2005/8/layout/orgChart1#1"/>
    <dgm:cxn modelId="{BD7ADEE0-06E9-48D9-BC32-EB3B9933D33E}" type="presParOf" srcId="{E66AC232-AE23-4212-9CC3-0421EA355B95}" destId="{B90EA0A5-A387-4F8A-8AC5-F71307B82049}" srcOrd="2" destOrd="0" presId="urn:microsoft.com/office/officeart/2005/8/layout/orgChart1#1"/>
    <dgm:cxn modelId="{FD6A963E-8AAC-4D47-A82F-96DDD8818371}" type="presParOf" srcId="{9A0FF10C-81C7-47CD-A320-768F2009480B}" destId="{B07272D7-E467-4D8E-8C72-D08CC4B9DBA5}" srcOrd="2" destOrd="0" presId="urn:microsoft.com/office/officeart/2005/8/layout/orgChart1#1"/>
    <dgm:cxn modelId="{1AAAC56A-6F27-47E3-97B1-470D2902F83E}" type="presParOf" srcId="{9A0FF10C-81C7-47CD-A320-768F2009480B}" destId="{2A254BD3-86D2-42D9-AE21-AF547DBD5944}" srcOrd="3" destOrd="0" presId="urn:microsoft.com/office/officeart/2005/8/layout/orgChart1#1"/>
    <dgm:cxn modelId="{9A233DE5-8955-4F92-9B75-A00DA70E015B}" type="presParOf" srcId="{2A254BD3-86D2-42D9-AE21-AF547DBD5944}" destId="{D6047D37-35ED-40F2-B81C-7F1068098097}" srcOrd="0" destOrd="0" presId="urn:microsoft.com/office/officeart/2005/8/layout/orgChart1#1"/>
    <dgm:cxn modelId="{31618F39-653C-45CE-BF10-D0634346F7FB}" type="presParOf" srcId="{D6047D37-35ED-40F2-B81C-7F1068098097}" destId="{6F7E9A9B-5FBE-4E9D-980F-186597F48E2D}" srcOrd="0" destOrd="0" presId="urn:microsoft.com/office/officeart/2005/8/layout/orgChart1#1"/>
    <dgm:cxn modelId="{0B52037C-7958-47D5-8D56-99202A725F32}" type="presParOf" srcId="{D6047D37-35ED-40F2-B81C-7F1068098097}" destId="{F387EA0F-38FE-4F5B-A3A6-73802FC107D9}" srcOrd="1" destOrd="0" presId="urn:microsoft.com/office/officeart/2005/8/layout/orgChart1#1"/>
    <dgm:cxn modelId="{0FD71C29-6DC4-4CAA-8ED0-14E9FFC1EF1D}" type="presParOf" srcId="{2A254BD3-86D2-42D9-AE21-AF547DBD5944}" destId="{8F3374EB-C13C-4DAD-80EE-92B6603E2B0C}" srcOrd="1" destOrd="0" presId="urn:microsoft.com/office/officeart/2005/8/layout/orgChart1#1"/>
    <dgm:cxn modelId="{B9DD82CF-0F0A-499E-828C-7694AF31A12A}" type="presParOf" srcId="{8F3374EB-C13C-4DAD-80EE-92B6603E2B0C}" destId="{AA71BAC8-DE80-42FA-ABDC-C121C2E49427}" srcOrd="0" destOrd="0" presId="urn:microsoft.com/office/officeart/2005/8/layout/orgChart1#1"/>
    <dgm:cxn modelId="{59B0F0C2-C4A1-4B96-881F-382816A35F60}" type="presParOf" srcId="{8F3374EB-C13C-4DAD-80EE-92B6603E2B0C}" destId="{7FA4EC96-1199-4E84-9F51-AC173AB1D7A6}" srcOrd="1" destOrd="0" presId="urn:microsoft.com/office/officeart/2005/8/layout/orgChart1#1"/>
    <dgm:cxn modelId="{0DD61079-1932-405E-B30D-49D45C3B6E56}" type="presParOf" srcId="{7FA4EC96-1199-4E84-9F51-AC173AB1D7A6}" destId="{51E51251-C96C-4BF4-9EDB-B7262D8CEB0D}" srcOrd="0" destOrd="0" presId="urn:microsoft.com/office/officeart/2005/8/layout/orgChart1#1"/>
    <dgm:cxn modelId="{FA6848B7-2670-4732-BB06-12BC3A1F9B5B}" type="presParOf" srcId="{51E51251-C96C-4BF4-9EDB-B7262D8CEB0D}" destId="{83F76FDE-B534-4991-A48E-E6119E960C7D}" srcOrd="0" destOrd="0" presId="urn:microsoft.com/office/officeart/2005/8/layout/orgChart1#1"/>
    <dgm:cxn modelId="{D18B14AD-8CCA-4705-B82F-E243C03B411D}" type="presParOf" srcId="{51E51251-C96C-4BF4-9EDB-B7262D8CEB0D}" destId="{DD73B93C-E912-4707-9EFA-B01C2EDA5FF9}" srcOrd="1" destOrd="0" presId="urn:microsoft.com/office/officeart/2005/8/layout/orgChart1#1"/>
    <dgm:cxn modelId="{407536D5-4A9F-4782-A418-3011B71698CD}" type="presParOf" srcId="{7FA4EC96-1199-4E84-9F51-AC173AB1D7A6}" destId="{57AFE9B1-3A36-4025-8ACF-F539AC7689E8}" srcOrd="1" destOrd="0" presId="urn:microsoft.com/office/officeart/2005/8/layout/orgChart1#1"/>
    <dgm:cxn modelId="{5F2035E1-4B1D-4885-8130-75F5564D80AA}" type="presParOf" srcId="{7FA4EC96-1199-4E84-9F51-AC173AB1D7A6}" destId="{6F970015-5876-441F-BDE2-744164316BD9}" srcOrd="2" destOrd="0" presId="urn:microsoft.com/office/officeart/2005/8/layout/orgChart1#1"/>
    <dgm:cxn modelId="{B0C5303C-B5EB-44E7-914C-644BC6DFB926}" type="presParOf" srcId="{8F3374EB-C13C-4DAD-80EE-92B6603E2B0C}" destId="{BB21762E-0AE0-4D6E-A33F-CC6403A0A4F8}" srcOrd="2" destOrd="0" presId="urn:microsoft.com/office/officeart/2005/8/layout/orgChart1#1"/>
    <dgm:cxn modelId="{2C217482-A2DD-4AB1-9DE2-BEA8BEE8695B}" type="presParOf" srcId="{8F3374EB-C13C-4DAD-80EE-92B6603E2B0C}" destId="{C6CF8379-9958-4ABF-A868-31B07A7215E7}" srcOrd="3" destOrd="0" presId="urn:microsoft.com/office/officeart/2005/8/layout/orgChart1#1"/>
    <dgm:cxn modelId="{25BDFBD7-D70D-4072-BFA3-6EA1111D913C}" type="presParOf" srcId="{C6CF8379-9958-4ABF-A868-31B07A7215E7}" destId="{BF38EDD0-C3B9-410B-900E-753DF48087CE}" srcOrd="0" destOrd="0" presId="urn:microsoft.com/office/officeart/2005/8/layout/orgChart1#1"/>
    <dgm:cxn modelId="{A35EB99B-FFD8-431D-A07B-71BB24FC607B}" type="presParOf" srcId="{BF38EDD0-C3B9-410B-900E-753DF48087CE}" destId="{4AF2B889-4361-4E19-8E83-323552FD909B}" srcOrd="0" destOrd="0" presId="urn:microsoft.com/office/officeart/2005/8/layout/orgChart1#1"/>
    <dgm:cxn modelId="{B27DBCBF-BAA0-4D9A-B496-8F857BE3427D}" type="presParOf" srcId="{BF38EDD0-C3B9-410B-900E-753DF48087CE}" destId="{BED5148E-ABA5-4AF6-85D5-D16BBBD50F2C}" srcOrd="1" destOrd="0" presId="urn:microsoft.com/office/officeart/2005/8/layout/orgChart1#1"/>
    <dgm:cxn modelId="{325AD0CA-926D-4191-9B84-4D1FB60BAB18}" type="presParOf" srcId="{C6CF8379-9958-4ABF-A868-31B07A7215E7}" destId="{114DF546-8EE3-413B-89B2-A474B0D4001A}" srcOrd="1" destOrd="0" presId="urn:microsoft.com/office/officeart/2005/8/layout/orgChart1#1"/>
    <dgm:cxn modelId="{D9A2BFA7-ABF0-4857-9072-DA5035937E01}" type="presParOf" srcId="{C6CF8379-9958-4ABF-A868-31B07A7215E7}" destId="{CC8F3343-8EB0-43ED-A6A2-BA61DD54481E}" srcOrd="2" destOrd="0" presId="urn:microsoft.com/office/officeart/2005/8/layout/orgChart1#1"/>
    <dgm:cxn modelId="{32564EB6-A973-4A70-8027-DA37CB0D762A}" type="presParOf" srcId="{8F3374EB-C13C-4DAD-80EE-92B6603E2B0C}" destId="{98DEB371-2EAF-49C9-A5E6-DADC96A07DAB}" srcOrd="4" destOrd="0" presId="urn:microsoft.com/office/officeart/2005/8/layout/orgChart1#1"/>
    <dgm:cxn modelId="{A1777739-77D7-490F-BF7A-17A8EC0AFA1C}" type="presParOf" srcId="{8F3374EB-C13C-4DAD-80EE-92B6603E2B0C}" destId="{2B541F73-5BC9-4D3D-B6C3-A8558D62ACB1}" srcOrd="5" destOrd="0" presId="urn:microsoft.com/office/officeart/2005/8/layout/orgChart1#1"/>
    <dgm:cxn modelId="{981A8830-5564-4666-A523-B8C2709AC376}" type="presParOf" srcId="{2B541F73-5BC9-4D3D-B6C3-A8558D62ACB1}" destId="{B66DA559-2F0E-429A-BA62-01BF2AEB4F27}" srcOrd="0" destOrd="0" presId="urn:microsoft.com/office/officeart/2005/8/layout/orgChart1#1"/>
    <dgm:cxn modelId="{40592C24-A282-433E-88CF-196F271B73FB}" type="presParOf" srcId="{B66DA559-2F0E-429A-BA62-01BF2AEB4F27}" destId="{206D8A7D-5B2F-47E8-88D2-E27202A38871}" srcOrd="0" destOrd="0" presId="urn:microsoft.com/office/officeart/2005/8/layout/orgChart1#1"/>
    <dgm:cxn modelId="{5AF8DF39-9AF3-429E-8913-B3A3CBEBECB7}" type="presParOf" srcId="{B66DA559-2F0E-429A-BA62-01BF2AEB4F27}" destId="{AAA8FC63-C214-44F1-8E4C-98E278040526}" srcOrd="1" destOrd="0" presId="urn:microsoft.com/office/officeart/2005/8/layout/orgChart1#1"/>
    <dgm:cxn modelId="{B7DD9726-6183-46E7-9731-36AA9739FC97}" type="presParOf" srcId="{2B541F73-5BC9-4D3D-B6C3-A8558D62ACB1}" destId="{EF1F247D-0F18-493A-9A3F-C6BC0A25ABB2}" srcOrd="1" destOrd="0" presId="urn:microsoft.com/office/officeart/2005/8/layout/orgChart1#1"/>
    <dgm:cxn modelId="{E88C668D-376F-4531-80E9-F6AD6E5E1CFB}" type="presParOf" srcId="{2B541F73-5BC9-4D3D-B6C3-A8558D62ACB1}" destId="{95F5FA02-D71E-483F-A739-BE6B49AC8570}" srcOrd="2" destOrd="0" presId="urn:microsoft.com/office/officeart/2005/8/layout/orgChart1#1"/>
    <dgm:cxn modelId="{20205E2F-A2FE-4B36-B57F-3C71D8BC462F}" type="presParOf" srcId="{8F3374EB-C13C-4DAD-80EE-92B6603E2B0C}" destId="{C8BE8A6F-E810-461A-AE8A-16F955A2FC42}" srcOrd="6" destOrd="0" presId="urn:microsoft.com/office/officeart/2005/8/layout/orgChart1#1"/>
    <dgm:cxn modelId="{0EA5F0E0-92BA-47F6-AD64-B958787FFAE9}" type="presParOf" srcId="{8F3374EB-C13C-4DAD-80EE-92B6603E2B0C}" destId="{C8C5E175-42D3-4288-8522-76B6ACBC8C2A}" srcOrd="7" destOrd="0" presId="urn:microsoft.com/office/officeart/2005/8/layout/orgChart1#1"/>
    <dgm:cxn modelId="{7498092E-3250-4348-A576-BA09E249F9A1}" type="presParOf" srcId="{C8C5E175-42D3-4288-8522-76B6ACBC8C2A}" destId="{BFC20593-B2B0-4E26-9A8E-DA403AEDF22C}" srcOrd="0" destOrd="0" presId="urn:microsoft.com/office/officeart/2005/8/layout/orgChart1#1"/>
    <dgm:cxn modelId="{06D50D64-B93C-40C1-AFF9-5E21BB4E8775}" type="presParOf" srcId="{BFC20593-B2B0-4E26-9A8E-DA403AEDF22C}" destId="{B858BA72-50F4-4718-A32A-C19744CCB1CA}" srcOrd="0" destOrd="0" presId="urn:microsoft.com/office/officeart/2005/8/layout/orgChart1#1"/>
    <dgm:cxn modelId="{CBBC2A98-3747-4FBD-9D96-69560FB53436}" type="presParOf" srcId="{BFC20593-B2B0-4E26-9A8E-DA403AEDF22C}" destId="{B1347008-BE59-4B1F-ACAD-CB2F301AAC03}" srcOrd="1" destOrd="0" presId="urn:microsoft.com/office/officeart/2005/8/layout/orgChart1#1"/>
    <dgm:cxn modelId="{62B8DF07-4982-4BFB-B8A4-931F8D2DD4E9}" type="presParOf" srcId="{C8C5E175-42D3-4288-8522-76B6ACBC8C2A}" destId="{9A9AE1ED-B0FB-4D3F-B87F-CC636FF341ED}" srcOrd="1" destOrd="0" presId="urn:microsoft.com/office/officeart/2005/8/layout/orgChart1#1"/>
    <dgm:cxn modelId="{4F9E16CA-2F90-462C-95C2-54C0B2423742}" type="presParOf" srcId="{C8C5E175-42D3-4288-8522-76B6ACBC8C2A}" destId="{16C3B679-59B6-48DC-BC7B-347143DE239C}" srcOrd="2" destOrd="0" presId="urn:microsoft.com/office/officeart/2005/8/layout/orgChart1#1"/>
    <dgm:cxn modelId="{0B984103-8EA5-40FE-A1EF-7CB6B700D71B}" type="presParOf" srcId="{2A254BD3-86D2-42D9-AE21-AF547DBD5944}" destId="{EF4389D8-CA71-4FDF-B340-26692E2D57ED}" srcOrd="2" destOrd="0" presId="urn:microsoft.com/office/officeart/2005/8/layout/orgChart1#1"/>
    <dgm:cxn modelId="{DDA8ABB6-CA7B-4123-9E84-9D4A9F164BA4}" type="presParOf" srcId="{9A0FF10C-81C7-47CD-A320-768F2009480B}" destId="{E9C77407-55A9-4490-B31C-84F06733F6FD}" srcOrd="4" destOrd="0" presId="urn:microsoft.com/office/officeart/2005/8/layout/orgChart1#1"/>
    <dgm:cxn modelId="{54D6CB7D-AB29-4FA4-8546-3AE91506DF81}" type="presParOf" srcId="{9A0FF10C-81C7-47CD-A320-768F2009480B}" destId="{46ACFDBA-8E90-4F97-A20F-1514529EEA23}" srcOrd="5" destOrd="0" presId="urn:microsoft.com/office/officeart/2005/8/layout/orgChart1#1"/>
    <dgm:cxn modelId="{3E26C4BD-2A87-4AFD-8089-8661EC26F37C}" type="presParOf" srcId="{46ACFDBA-8E90-4F97-A20F-1514529EEA23}" destId="{F711DF32-D170-47B2-8822-4D1B6C934FC7}" srcOrd="0" destOrd="0" presId="urn:microsoft.com/office/officeart/2005/8/layout/orgChart1#1"/>
    <dgm:cxn modelId="{EEB66D5D-CE9E-4DC5-B010-2253D7C07865}" type="presParOf" srcId="{F711DF32-D170-47B2-8822-4D1B6C934FC7}" destId="{B79196A5-181E-49FF-8109-98468C4D0AFD}" srcOrd="0" destOrd="0" presId="urn:microsoft.com/office/officeart/2005/8/layout/orgChart1#1"/>
    <dgm:cxn modelId="{4DAB4B93-F4C4-440C-BE3A-074A3326FBA8}" type="presParOf" srcId="{F711DF32-D170-47B2-8822-4D1B6C934FC7}" destId="{76E7966D-4BE7-4853-BA90-90FFD0F63A5C}" srcOrd="1" destOrd="0" presId="urn:microsoft.com/office/officeart/2005/8/layout/orgChart1#1"/>
    <dgm:cxn modelId="{11E21D75-9D12-4806-A175-2511C0459EF4}" type="presParOf" srcId="{46ACFDBA-8E90-4F97-A20F-1514529EEA23}" destId="{B3668FD5-EF83-40A4-A45B-D5316F1E0316}" srcOrd="1" destOrd="0" presId="urn:microsoft.com/office/officeart/2005/8/layout/orgChart1#1"/>
    <dgm:cxn modelId="{FF5DE7CE-4CAE-4844-93D1-126FFA77B443}" type="presParOf" srcId="{B3668FD5-EF83-40A4-A45B-D5316F1E0316}" destId="{40A80C1B-7E35-47D0-BF05-FE865E914823}" srcOrd="0" destOrd="0" presId="urn:microsoft.com/office/officeart/2005/8/layout/orgChart1#1"/>
    <dgm:cxn modelId="{CB9CC568-BFC3-41D3-A4CA-3D00C482AB5C}" type="presParOf" srcId="{B3668FD5-EF83-40A4-A45B-D5316F1E0316}" destId="{5C557076-D4C3-43F3-A025-2D1E9BBF84BC}" srcOrd="1" destOrd="0" presId="urn:microsoft.com/office/officeart/2005/8/layout/orgChart1#1"/>
    <dgm:cxn modelId="{9ABD20C7-E7BE-43AB-B54D-7C7FF63F2411}" type="presParOf" srcId="{5C557076-D4C3-43F3-A025-2D1E9BBF84BC}" destId="{37890F66-A82E-43A6-809B-E497103B18A0}" srcOrd="0" destOrd="0" presId="urn:microsoft.com/office/officeart/2005/8/layout/orgChart1#1"/>
    <dgm:cxn modelId="{A354F91E-9252-4768-B39B-C1D9A105AAEA}" type="presParOf" srcId="{37890F66-A82E-43A6-809B-E497103B18A0}" destId="{94F511F6-A687-435B-9912-5C536CC8A27A}" srcOrd="0" destOrd="0" presId="urn:microsoft.com/office/officeart/2005/8/layout/orgChart1#1"/>
    <dgm:cxn modelId="{1C421C7E-2E01-4741-9F9F-4DE4D5346D8C}" type="presParOf" srcId="{37890F66-A82E-43A6-809B-E497103B18A0}" destId="{AA7CE5E7-68CF-422E-805E-252795C98368}" srcOrd="1" destOrd="0" presId="urn:microsoft.com/office/officeart/2005/8/layout/orgChart1#1"/>
    <dgm:cxn modelId="{D402E8C4-CBAB-4714-8C8B-423565802472}" type="presParOf" srcId="{5C557076-D4C3-43F3-A025-2D1E9BBF84BC}" destId="{959A7B22-50D2-41CF-94DD-B670B0A4EB1A}" srcOrd="1" destOrd="0" presId="urn:microsoft.com/office/officeart/2005/8/layout/orgChart1#1"/>
    <dgm:cxn modelId="{08AB55E0-A8B3-4711-A701-EED5194BF8B1}" type="presParOf" srcId="{5C557076-D4C3-43F3-A025-2D1E9BBF84BC}" destId="{55F9FCED-3E97-4114-B4EA-F0070C9D94F0}" srcOrd="2" destOrd="0" presId="urn:microsoft.com/office/officeart/2005/8/layout/orgChart1#1"/>
    <dgm:cxn modelId="{B30A325E-59E1-4E49-B6AF-B8C9A8F1D59C}" type="presParOf" srcId="{B3668FD5-EF83-40A4-A45B-D5316F1E0316}" destId="{AC6715C6-6387-42DC-B5A4-1EF6009FDC98}" srcOrd="2" destOrd="0" presId="urn:microsoft.com/office/officeart/2005/8/layout/orgChart1#1"/>
    <dgm:cxn modelId="{AD464625-DC30-46A9-8F2B-CE67A4C250A2}" type="presParOf" srcId="{B3668FD5-EF83-40A4-A45B-D5316F1E0316}" destId="{ECDFC7CA-FBB8-4AFC-9157-9CD8497077DC}" srcOrd="3" destOrd="0" presId="urn:microsoft.com/office/officeart/2005/8/layout/orgChart1#1"/>
    <dgm:cxn modelId="{7497C5BC-6BA3-49C5-9523-6A9D17ED90B0}" type="presParOf" srcId="{ECDFC7CA-FBB8-4AFC-9157-9CD8497077DC}" destId="{1B2D6CE4-0AC5-42CF-9D2A-483CD5036D6B}" srcOrd="0" destOrd="0" presId="urn:microsoft.com/office/officeart/2005/8/layout/orgChart1#1"/>
    <dgm:cxn modelId="{4F68E284-07B3-499C-932A-62B5C41125C6}" type="presParOf" srcId="{1B2D6CE4-0AC5-42CF-9D2A-483CD5036D6B}" destId="{6D46FED3-CE0B-4158-B1C5-F8AB14F6CC6B}" srcOrd="0" destOrd="0" presId="urn:microsoft.com/office/officeart/2005/8/layout/orgChart1#1"/>
    <dgm:cxn modelId="{6B291111-DF00-40D7-B201-6A7349C95A48}" type="presParOf" srcId="{1B2D6CE4-0AC5-42CF-9D2A-483CD5036D6B}" destId="{3E10B0A5-3869-4899-AA43-3C1800F4D092}" srcOrd="1" destOrd="0" presId="urn:microsoft.com/office/officeart/2005/8/layout/orgChart1#1"/>
    <dgm:cxn modelId="{E04B5290-F482-47AE-8805-F66E081013C5}" type="presParOf" srcId="{ECDFC7CA-FBB8-4AFC-9157-9CD8497077DC}" destId="{9DA7AE79-5609-44CC-89B9-986CBDFC828B}" srcOrd="1" destOrd="0" presId="urn:microsoft.com/office/officeart/2005/8/layout/orgChart1#1"/>
    <dgm:cxn modelId="{0C763C54-BDFE-4219-B560-254BAA0369C5}" type="presParOf" srcId="{ECDFC7CA-FBB8-4AFC-9157-9CD8497077DC}" destId="{14637153-69F2-495E-B0E1-46C796960D9B}" srcOrd="2" destOrd="0" presId="urn:microsoft.com/office/officeart/2005/8/layout/orgChart1#1"/>
    <dgm:cxn modelId="{518C6FC2-5DF9-445E-AFE1-F91884D69963}" type="presParOf" srcId="{46ACFDBA-8E90-4F97-A20F-1514529EEA23}" destId="{C2377B7B-D3B4-46B6-BFAC-8F59CDB157BB}" srcOrd="2" destOrd="0" presId="urn:microsoft.com/office/officeart/2005/8/layout/orgChart1#1"/>
    <dgm:cxn modelId="{D8C1A10B-4496-4493-803C-10E1796FCE67}"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715C6-6387-42DC-B5A4-1EF6009FDC98}">
      <dsp:nvSpPr>
        <dsp:cNvPr id="0" name=""/>
        <dsp:cNvSpPr/>
      </dsp:nvSpPr>
      <dsp:spPr>
        <a:xfrm>
          <a:off x="8142737" y="2595390"/>
          <a:ext cx="387962" cy="2060944"/>
        </a:xfrm>
        <a:custGeom>
          <a:avLst/>
          <a:gdLst/>
          <a:ahLst/>
          <a:cxnLst/>
          <a:rect l="0" t="0" r="0" b="0"/>
          <a:pathLst>
            <a:path>
              <a:moveTo>
                <a:pt x="0" y="0"/>
              </a:moveTo>
              <a:lnTo>
                <a:pt x="0" y="2060944"/>
              </a:lnTo>
              <a:lnTo>
                <a:pt x="387962" y="2060944"/>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A80C1B-7E35-47D0-BF05-FE865E914823}">
      <dsp:nvSpPr>
        <dsp:cNvPr id="0" name=""/>
        <dsp:cNvSpPr/>
      </dsp:nvSpPr>
      <dsp:spPr>
        <a:xfrm>
          <a:off x="8142737" y="2595390"/>
          <a:ext cx="387962" cy="810285"/>
        </a:xfrm>
        <a:custGeom>
          <a:avLst/>
          <a:gdLst/>
          <a:ahLst/>
          <a:cxnLst/>
          <a:rect l="0" t="0" r="0" b="0"/>
          <a:pathLst>
            <a:path>
              <a:moveTo>
                <a:pt x="0" y="0"/>
              </a:moveTo>
              <a:lnTo>
                <a:pt x="0" y="810285"/>
              </a:lnTo>
              <a:lnTo>
                <a:pt x="387962" y="810285"/>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C77407-55A9-4490-B31C-84F06733F6FD}">
      <dsp:nvSpPr>
        <dsp:cNvPr id="0" name=""/>
        <dsp:cNvSpPr/>
      </dsp:nvSpPr>
      <dsp:spPr>
        <a:xfrm>
          <a:off x="5770648" y="1344732"/>
          <a:ext cx="3406654" cy="369913"/>
        </a:xfrm>
        <a:custGeom>
          <a:avLst/>
          <a:gdLst/>
          <a:ahLst/>
          <a:cxnLst/>
          <a:rect l="0" t="0" r="0" b="0"/>
          <a:pathLst>
            <a:path>
              <a:moveTo>
                <a:pt x="0" y="0"/>
              </a:moveTo>
              <a:lnTo>
                <a:pt x="0" y="184956"/>
              </a:lnTo>
              <a:lnTo>
                <a:pt x="3406654" y="184956"/>
              </a:lnTo>
              <a:lnTo>
                <a:pt x="3406654" y="3699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BE8A6F-E810-461A-AE8A-16F955A2FC42}">
      <dsp:nvSpPr>
        <dsp:cNvPr id="0" name=""/>
        <dsp:cNvSpPr/>
      </dsp:nvSpPr>
      <dsp:spPr>
        <a:xfrm>
          <a:off x="6214339" y="2595390"/>
          <a:ext cx="184956" cy="2060944"/>
        </a:xfrm>
        <a:custGeom>
          <a:avLst/>
          <a:gdLst/>
          <a:ahLst/>
          <a:cxnLst/>
          <a:rect l="0" t="0" r="0" b="0"/>
          <a:pathLst>
            <a:path>
              <a:moveTo>
                <a:pt x="0" y="0"/>
              </a:moveTo>
              <a:lnTo>
                <a:pt x="0" y="2060944"/>
              </a:lnTo>
              <a:lnTo>
                <a:pt x="184956" y="2060944"/>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DEB371-2EAF-49C9-A5E6-DADC96A07DAB}">
      <dsp:nvSpPr>
        <dsp:cNvPr id="0" name=""/>
        <dsp:cNvSpPr/>
      </dsp:nvSpPr>
      <dsp:spPr>
        <a:xfrm>
          <a:off x="6029382" y="2595390"/>
          <a:ext cx="184956" cy="2060944"/>
        </a:xfrm>
        <a:custGeom>
          <a:avLst/>
          <a:gdLst/>
          <a:ahLst/>
          <a:cxnLst/>
          <a:rect l="0" t="0" r="0" b="0"/>
          <a:pathLst>
            <a:path>
              <a:moveTo>
                <a:pt x="184956" y="0"/>
              </a:moveTo>
              <a:lnTo>
                <a:pt x="184956" y="2060944"/>
              </a:lnTo>
              <a:lnTo>
                <a:pt x="0" y="2060944"/>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21762E-0AE0-4D6E-A33F-CC6403A0A4F8}">
      <dsp:nvSpPr>
        <dsp:cNvPr id="0" name=""/>
        <dsp:cNvSpPr/>
      </dsp:nvSpPr>
      <dsp:spPr>
        <a:xfrm>
          <a:off x="6214339" y="2595390"/>
          <a:ext cx="184956" cy="810285"/>
        </a:xfrm>
        <a:custGeom>
          <a:avLst/>
          <a:gdLst/>
          <a:ahLst/>
          <a:cxnLst/>
          <a:rect l="0" t="0" r="0" b="0"/>
          <a:pathLst>
            <a:path>
              <a:moveTo>
                <a:pt x="0" y="0"/>
              </a:moveTo>
              <a:lnTo>
                <a:pt x="0" y="810285"/>
              </a:lnTo>
              <a:lnTo>
                <a:pt x="184956" y="810285"/>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71BAC8-DE80-42FA-ABDC-C121C2E49427}">
      <dsp:nvSpPr>
        <dsp:cNvPr id="0" name=""/>
        <dsp:cNvSpPr/>
      </dsp:nvSpPr>
      <dsp:spPr>
        <a:xfrm>
          <a:off x="6029382" y="2595390"/>
          <a:ext cx="184956" cy="810285"/>
        </a:xfrm>
        <a:custGeom>
          <a:avLst/>
          <a:gdLst/>
          <a:ahLst/>
          <a:cxnLst/>
          <a:rect l="0" t="0" r="0" b="0"/>
          <a:pathLst>
            <a:path>
              <a:moveTo>
                <a:pt x="184956" y="0"/>
              </a:moveTo>
              <a:lnTo>
                <a:pt x="184956" y="810285"/>
              </a:lnTo>
              <a:lnTo>
                <a:pt x="0" y="810285"/>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7272D7-E467-4D8E-8C72-D08CC4B9DBA5}">
      <dsp:nvSpPr>
        <dsp:cNvPr id="0" name=""/>
        <dsp:cNvSpPr/>
      </dsp:nvSpPr>
      <dsp:spPr>
        <a:xfrm>
          <a:off x="5770648" y="1344732"/>
          <a:ext cx="443690" cy="369913"/>
        </a:xfrm>
        <a:custGeom>
          <a:avLst/>
          <a:gdLst/>
          <a:ahLst/>
          <a:cxnLst/>
          <a:rect l="0" t="0" r="0" b="0"/>
          <a:pathLst>
            <a:path>
              <a:moveTo>
                <a:pt x="0" y="0"/>
              </a:moveTo>
              <a:lnTo>
                <a:pt x="0" y="184956"/>
              </a:lnTo>
              <a:lnTo>
                <a:pt x="443690" y="184956"/>
              </a:lnTo>
              <a:lnTo>
                <a:pt x="443690" y="3699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367AD-9C7A-4A71-BE46-127D472B79E2}">
      <dsp:nvSpPr>
        <dsp:cNvPr id="0" name=""/>
        <dsp:cNvSpPr/>
      </dsp:nvSpPr>
      <dsp:spPr>
        <a:xfrm>
          <a:off x="1766575" y="2595390"/>
          <a:ext cx="184956" cy="2060944"/>
        </a:xfrm>
        <a:custGeom>
          <a:avLst/>
          <a:gdLst/>
          <a:ahLst/>
          <a:cxnLst/>
          <a:rect l="0" t="0" r="0" b="0"/>
          <a:pathLst>
            <a:path>
              <a:moveTo>
                <a:pt x="184956" y="0"/>
              </a:moveTo>
              <a:lnTo>
                <a:pt x="184956" y="2060944"/>
              </a:lnTo>
              <a:lnTo>
                <a:pt x="0" y="2060944"/>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4EF6DC-BC1D-4BE8-8678-5D49A94E892D}">
      <dsp:nvSpPr>
        <dsp:cNvPr id="0" name=""/>
        <dsp:cNvSpPr/>
      </dsp:nvSpPr>
      <dsp:spPr>
        <a:xfrm>
          <a:off x="1951531" y="2595390"/>
          <a:ext cx="184956" cy="810285"/>
        </a:xfrm>
        <a:custGeom>
          <a:avLst/>
          <a:gdLst/>
          <a:ahLst/>
          <a:cxnLst/>
          <a:rect l="0" t="0" r="0" b="0"/>
          <a:pathLst>
            <a:path>
              <a:moveTo>
                <a:pt x="0" y="0"/>
              </a:moveTo>
              <a:lnTo>
                <a:pt x="0" y="810285"/>
              </a:lnTo>
              <a:lnTo>
                <a:pt x="184956" y="810285"/>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FDA8DE-24D9-46CB-A0EC-8F88441113C7}">
      <dsp:nvSpPr>
        <dsp:cNvPr id="0" name=""/>
        <dsp:cNvSpPr/>
      </dsp:nvSpPr>
      <dsp:spPr>
        <a:xfrm>
          <a:off x="1766575" y="2595390"/>
          <a:ext cx="184956" cy="810285"/>
        </a:xfrm>
        <a:custGeom>
          <a:avLst/>
          <a:gdLst/>
          <a:ahLst/>
          <a:cxnLst/>
          <a:rect l="0" t="0" r="0" b="0"/>
          <a:pathLst>
            <a:path>
              <a:moveTo>
                <a:pt x="184956" y="0"/>
              </a:moveTo>
              <a:lnTo>
                <a:pt x="184956" y="810285"/>
              </a:lnTo>
              <a:lnTo>
                <a:pt x="0" y="810285"/>
              </a:lnTo>
            </a:path>
          </a:pathLst>
        </a:custGeom>
        <a:noFill/>
        <a:ln w="12700" cap="flat" cmpd="sng" algn="ctr">
          <a:solidFill>
            <a:schemeClr val="accent4">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4883B8-B50F-408A-AF27-B9A59B5A1ED8}">
      <dsp:nvSpPr>
        <dsp:cNvPr id="0" name=""/>
        <dsp:cNvSpPr/>
      </dsp:nvSpPr>
      <dsp:spPr>
        <a:xfrm>
          <a:off x="1951531" y="1344732"/>
          <a:ext cx="3819116" cy="369913"/>
        </a:xfrm>
        <a:custGeom>
          <a:avLst/>
          <a:gdLst/>
          <a:ahLst/>
          <a:cxnLst/>
          <a:rect l="0" t="0" r="0" b="0"/>
          <a:pathLst>
            <a:path>
              <a:moveTo>
                <a:pt x="3819116" y="0"/>
              </a:moveTo>
              <a:lnTo>
                <a:pt x="3819116" y="184956"/>
              </a:lnTo>
              <a:lnTo>
                <a:pt x="0" y="184956"/>
              </a:lnTo>
              <a:lnTo>
                <a:pt x="0" y="3699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4889903" y="463987"/>
          <a:ext cx="1761490" cy="880745"/>
        </a:xfrm>
        <a:prstGeom prst="rect">
          <a:avLst/>
        </a:prstGeom>
        <a:solidFill>
          <a:schemeClr val="accent4">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Supervised Features Selection</a:t>
          </a:r>
        </a:p>
      </dsp:txBody>
      <dsp:txXfrm>
        <a:off x="4889903" y="463987"/>
        <a:ext cx="1761490" cy="880745"/>
      </dsp:txXfrm>
    </dsp:sp>
    <dsp:sp modelId="{0473CC6D-2627-46C6-8B7C-05844BA55D73}">
      <dsp:nvSpPr>
        <dsp:cNvPr id="0" name=""/>
        <dsp:cNvSpPr/>
      </dsp:nvSpPr>
      <dsp:spPr>
        <a:xfrm>
          <a:off x="1070786" y="1714645"/>
          <a:ext cx="1761490" cy="880745"/>
        </a:xfrm>
        <a:prstGeom prst="rect">
          <a:avLst/>
        </a:prstGeom>
        <a:solidFill>
          <a:schemeClr val="accent4">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Filter Methods</a:t>
          </a:r>
        </a:p>
      </dsp:txBody>
      <dsp:txXfrm>
        <a:off x="1070786" y="1714645"/>
        <a:ext cx="1761490" cy="880745"/>
      </dsp:txXfrm>
    </dsp:sp>
    <dsp:sp modelId="{7673B87B-8C04-4B11-B292-AA43B29DC546}">
      <dsp:nvSpPr>
        <dsp:cNvPr id="0" name=""/>
        <dsp:cNvSpPr/>
      </dsp:nvSpPr>
      <dsp:spPr>
        <a:xfrm>
          <a:off x="5084" y="2965304"/>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Missing Value Ratio</a:t>
          </a:r>
        </a:p>
      </dsp:txBody>
      <dsp:txXfrm>
        <a:off x="5084" y="2965304"/>
        <a:ext cx="1761490" cy="880745"/>
      </dsp:txXfrm>
    </dsp:sp>
    <dsp:sp modelId="{CA6B19AB-6408-4C81-9E0B-EBE981055697}">
      <dsp:nvSpPr>
        <dsp:cNvPr id="0" name=""/>
        <dsp:cNvSpPr/>
      </dsp:nvSpPr>
      <dsp:spPr>
        <a:xfrm>
          <a:off x="2136488" y="2965304"/>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Correlation</a:t>
          </a:r>
        </a:p>
      </dsp:txBody>
      <dsp:txXfrm>
        <a:off x="2136488" y="2965304"/>
        <a:ext cx="1761490" cy="880745"/>
      </dsp:txXfrm>
    </dsp:sp>
    <dsp:sp modelId="{AB5F509A-9B88-4C2A-9477-2D37A560FA2E}">
      <dsp:nvSpPr>
        <dsp:cNvPr id="0" name=""/>
        <dsp:cNvSpPr/>
      </dsp:nvSpPr>
      <dsp:spPr>
        <a:xfrm>
          <a:off x="5084" y="4215962"/>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Chi-Square</a:t>
          </a:r>
        </a:p>
      </dsp:txBody>
      <dsp:txXfrm>
        <a:off x="5084" y="4215962"/>
        <a:ext cx="1761490" cy="880745"/>
      </dsp:txXfrm>
    </dsp:sp>
    <dsp:sp modelId="{6F7E9A9B-5FBE-4E9D-980F-186597F48E2D}">
      <dsp:nvSpPr>
        <dsp:cNvPr id="0" name=""/>
        <dsp:cNvSpPr/>
      </dsp:nvSpPr>
      <dsp:spPr>
        <a:xfrm>
          <a:off x="5085126" y="1714645"/>
          <a:ext cx="2258424" cy="880745"/>
        </a:xfrm>
        <a:prstGeom prst="rect">
          <a:avLst/>
        </a:prstGeom>
        <a:solidFill>
          <a:schemeClr val="accent4">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Wrapper Methods</a:t>
          </a:r>
        </a:p>
      </dsp:txBody>
      <dsp:txXfrm>
        <a:off x="5085126" y="1714645"/>
        <a:ext cx="2258424" cy="880745"/>
      </dsp:txXfrm>
    </dsp:sp>
    <dsp:sp modelId="{83F76FDE-B534-4991-A48E-E6119E960C7D}">
      <dsp:nvSpPr>
        <dsp:cNvPr id="0" name=""/>
        <dsp:cNvSpPr/>
      </dsp:nvSpPr>
      <dsp:spPr>
        <a:xfrm>
          <a:off x="4267892" y="2965304"/>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Forward Selection</a:t>
          </a:r>
        </a:p>
      </dsp:txBody>
      <dsp:txXfrm>
        <a:off x="4267892" y="2965304"/>
        <a:ext cx="1761490" cy="880745"/>
      </dsp:txXfrm>
    </dsp:sp>
    <dsp:sp modelId="{4AF2B889-4361-4E19-8E83-323552FD909B}">
      <dsp:nvSpPr>
        <dsp:cNvPr id="0" name=""/>
        <dsp:cNvSpPr/>
      </dsp:nvSpPr>
      <dsp:spPr>
        <a:xfrm>
          <a:off x="6399295" y="2965304"/>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Backward Elimination</a:t>
          </a:r>
        </a:p>
      </dsp:txBody>
      <dsp:txXfrm>
        <a:off x="6399295" y="2965304"/>
        <a:ext cx="1761490" cy="880745"/>
      </dsp:txXfrm>
    </dsp:sp>
    <dsp:sp modelId="{206D8A7D-5B2F-47E8-88D2-E27202A38871}">
      <dsp:nvSpPr>
        <dsp:cNvPr id="0" name=""/>
        <dsp:cNvSpPr/>
      </dsp:nvSpPr>
      <dsp:spPr>
        <a:xfrm>
          <a:off x="4267892" y="4215962"/>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altLang="en-US" sz="1900" kern="1200">
              <a:latin typeface="Ubuntu" panose="020B0504030602030204" charset="0"/>
              <a:cs typeface="Ubuntu" panose="020B0504030602030204" charset="0"/>
            </a:rPr>
            <a:t>Exhaustive Feature Selection</a:t>
          </a:r>
        </a:p>
      </dsp:txBody>
      <dsp:txXfrm>
        <a:off x="4267892" y="4215962"/>
        <a:ext cx="1761490" cy="880745"/>
      </dsp:txXfrm>
    </dsp:sp>
    <dsp:sp modelId="{B858BA72-50F4-4718-A32A-C19744CCB1CA}">
      <dsp:nvSpPr>
        <dsp:cNvPr id="0" name=""/>
        <dsp:cNvSpPr/>
      </dsp:nvSpPr>
      <dsp:spPr>
        <a:xfrm>
          <a:off x="6399295" y="4215962"/>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altLang="en-US" sz="1900" kern="1200">
              <a:latin typeface="Ubuntu" panose="020B0504030602030204" charset="0"/>
              <a:cs typeface="Ubuntu" panose="020B0504030602030204" charset="0"/>
            </a:rPr>
            <a:t>Recursive Feature Elimination</a:t>
          </a:r>
        </a:p>
      </dsp:txBody>
      <dsp:txXfrm>
        <a:off x="6399295" y="4215962"/>
        <a:ext cx="1761490" cy="880745"/>
      </dsp:txXfrm>
    </dsp:sp>
    <dsp:sp modelId="{B79196A5-181E-49FF-8109-98468C4D0AFD}">
      <dsp:nvSpPr>
        <dsp:cNvPr id="0" name=""/>
        <dsp:cNvSpPr/>
      </dsp:nvSpPr>
      <dsp:spPr>
        <a:xfrm>
          <a:off x="7884096" y="1714645"/>
          <a:ext cx="2586414" cy="880745"/>
        </a:xfrm>
        <a:prstGeom prst="rect">
          <a:avLst/>
        </a:prstGeom>
        <a:solidFill>
          <a:schemeClr val="accent4">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Embedded Methods</a:t>
          </a:r>
        </a:p>
      </dsp:txBody>
      <dsp:txXfrm>
        <a:off x="7884096" y="1714645"/>
        <a:ext cx="2586414" cy="880745"/>
      </dsp:txXfrm>
    </dsp:sp>
    <dsp:sp modelId="{94F511F6-A687-435B-9912-5C536CC8A27A}">
      <dsp:nvSpPr>
        <dsp:cNvPr id="0" name=""/>
        <dsp:cNvSpPr/>
      </dsp:nvSpPr>
      <dsp:spPr>
        <a:xfrm>
          <a:off x="8530699" y="2965304"/>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altLang="ug-CN" sz="1900" kern="1200">
              <a:latin typeface="Ubuntu" panose="020B0504030602030204" charset="0"/>
              <a:cs typeface="Ubuntu" panose="020B0504030602030204" charset="0"/>
            </a:rPr>
            <a:t>L1/L2 Regularization</a:t>
          </a:r>
        </a:p>
      </dsp:txBody>
      <dsp:txXfrm>
        <a:off x="8530699" y="2965304"/>
        <a:ext cx="1761490" cy="880745"/>
      </dsp:txXfrm>
    </dsp:sp>
    <dsp:sp modelId="{6D46FED3-CE0B-4158-B1C5-F8AB14F6CC6B}">
      <dsp:nvSpPr>
        <dsp:cNvPr id="0" name=""/>
        <dsp:cNvSpPr/>
      </dsp:nvSpPr>
      <dsp:spPr>
        <a:xfrm>
          <a:off x="8530699" y="4215962"/>
          <a:ext cx="1761490" cy="880745"/>
        </a:xfrm>
        <a:prstGeom prst="rect">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latin typeface="Ubuntu" panose="020B0504030602030204" charset="0"/>
              <a:cs typeface="Ubuntu" panose="020B0504030602030204" charset="0"/>
            </a:rPr>
            <a:t>Tree-Based Algorithms </a:t>
          </a:r>
          <a:r>
            <a:rPr altLang="en-US" sz="1900" kern="1200">
              <a:latin typeface="Ubuntu" panose="020B0504030602030204" charset="0"/>
              <a:cs typeface="Ubuntu" panose="020B0504030602030204" charset="0"/>
            </a:rPr>
            <a:t>Importance</a:t>
          </a:r>
        </a:p>
      </dsp:txBody>
      <dsp:txXfrm>
        <a:off x="8530699" y="4215962"/>
        <a:ext cx="1761490" cy="8807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2023/11/26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2023/11/26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75895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64146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86356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471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96351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67447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631182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98865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2023/11/26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2023/11/26</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t>2023/11/26</a:t>
            </a:fld>
            <a:endParaRPr lang="zh-CN" alt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6zWgsilOA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featureform.com/post/feature-engineering-guide" TargetMode="External"/><Relationship Id="rId2" Type="http://schemas.openxmlformats.org/officeDocument/2006/relationships/hyperlink" Target="https://oercollective.caul.edu.au/foundations-of-biomedical-science/chapter/9-1-types-of-data/" TargetMode="External"/><Relationship Id="rId1" Type="http://schemas.openxmlformats.org/officeDocument/2006/relationships/slideLayout" Target="../slideLayouts/slideLayout2.xml"/><Relationship Id="rId6" Type="http://schemas.openxmlformats.org/officeDocument/2006/relationships/hyperlink" Target="https://medium.com/@sagar.rawale3/feature-selection-methods-in-machine-learning-eaeef12019cc" TargetMode="External"/><Relationship Id="rId5" Type="http://schemas.openxmlformats.org/officeDocument/2006/relationships/hyperlink" Target="https://www.javatpoint.com/feature-selection-techniques-in-machine-learning" TargetMode="External"/><Relationship Id="rId4" Type="http://schemas.openxmlformats.org/officeDocument/2006/relationships/hyperlink" Target="https://h2o.ai/wiki/feature-selection/"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kershrita/Data-Science-Roadma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41488"/>
            <a:ext cx="9144000" cy="2387600"/>
          </a:xfrm>
        </p:spPr>
        <p:txBody>
          <a:bodyPr/>
          <a:lstStyle/>
          <a:p>
            <a:r>
              <a:rPr lang="en-US" altLang="ug-CN">
                <a:latin typeface="Ubuntu" panose="020B0504030602030204" charset="0"/>
                <a:cs typeface="Ubuntu" panose="020B0504030602030204" charset="0"/>
              </a:rPr>
              <a:t>Data Science Committee</a:t>
            </a:r>
          </a:p>
        </p:txBody>
      </p:sp>
      <p:sp>
        <p:nvSpPr>
          <p:cNvPr id="5" name="副标题 4"/>
          <p:cNvSpPr>
            <a:spLocks noGrp="1"/>
          </p:cNvSpPr>
          <p:nvPr>
            <p:ph type="subTitle" idx="1"/>
          </p:nvPr>
        </p:nvSpPr>
        <p:spPr>
          <a:xfrm>
            <a:off x="1524000" y="4221163"/>
            <a:ext cx="9144000" cy="1655762"/>
          </a:xfrm>
        </p:spPr>
        <p:txBody>
          <a:bodyPr/>
          <a:lstStyle/>
          <a:p>
            <a:r>
              <a:rPr lang="en-US" altLang="zh-CN" sz="2000" dirty="0">
                <a:latin typeface="Ubuntu" panose="020B0504030602030204" charset="0"/>
                <a:cs typeface="Ubuntu" panose="020B0504030602030204" charset="0"/>
              </a:rPr>
              <a:t>Session 06 – Feature Selection</a:t>
            </a:r>
          </a:p>
        </p:txBody>
      </p:sp>
      <p:pic>
        <p:nvPicPr>
          <p:cNvPr id="3" name="Picture 2" descr="Logo"/>
          <p:cNvPicPr>
            <a:picLocks noChangeAspect="1"/>
          </p:cNvPicPr>
          <p:nvPr/>
        </p:nvPicPr>
        <p:blipFill>
          <a:blip r:embed="rId2"/>
          <a:stretch>
            <a:fillRect/>
          </a:stretch>
        </p:blipFill>
        <p:spPr>
          <a:xfrm>
            <a:off x="4978400" y="808990"/>
            <a:ext cx="2235835" cy="2235835"/>
          </a:xfrm>
          <a:prstGeom prst="rect">
            <a:avLst/>
          </a:prstGeom>
        </p:spPr>
      </p:pic>
      <p:sp>
        <p:nvSpPr>
          <p:cNvPr id="4" name="副标题 4"/>
          <p:cNvSpPr>
            <a:spLocks noGrp="1"/>
          </p:cNvSpPr>
          <p:nvPr/>
        </p:nvSpPr>
        <p:spPr>
          <a:xfrm>
            <a:off x="314960" y="6256020"/>
            <a:ext cx="11701145" cy="401955"/>
          </a:xfrm>
          <a:prstGeom prst="rect">
            <a:avLst/>
          </a:prstGeom>
          <a:noFill/>
          <a:ln w="9525">
            <a:noFill/>
          </a:ln>
        </p:spPr>
        <p:txBody>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algn="l"/>
            <a:r>
              <a:rPr lang="en-US" altLang="zh-CN">
                <a:latin typeface="Ubuntu" panose="020B0504030602030204" charset="0"/>
                <a:cs typeface="Ubuntu" panose="020B0504030602030204" charset="0"/>
              </a:rPr>
              <a:t>Prepared by: Ashraf Abdulkhaliq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1103069860"/>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Feature Selection Approaches</a:t>
            </a:r>
          </a:p>
        </p:txBody>
      </p:sp>
      <p:graphicFrame>
        <p:nvGraphicFramePr>
          <p:cNvPr id="3" name="Diagram 2"/>
          <p:cNvGraphicFramePr/>
          <p:nvPr>
            <p:extLst>
              <p:ext uri="{D42A27DB-BD31-4B8C-83A1-F6EECF244321}">
                <p14:modId xmlns:p14="http://schemas.microsoft.com/office/powerpoint/2010/main" val="2106165992"/>
              </p:ext>
            </p:extLst>
          </p:nvPr>
        </p:nvGraphicFramePr>
        <p:xfrm>
          <a:off x="857885" y="1032510"/>
          <a:ext cx="10475595" cy="5560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1486985915"/>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Filter Methods</a:t>
            </a:r>
          </a:p>
        </p:txBody>
      </p:sp>
      <p:sp>
        <p:nvSpPr>
          <p:cNvPr id="3" name="Content Placeholder 2"/>
          <p:cNvSpPr>
            <a:spLocks noGrp="1"/>
          </p:cNvSpPr>
          <p:nvPr>
            <p:ph idx="1"/>
          </p:nvPr>
        </p:nvSpPr>
        <p:spPr>
          <a:xfrm>
            <a:off x="647700" y="1825625"/>
            <a:ext cx="6673215" cy="4351655"/>
          </a:xfrm>
        </p:spPr>
        <p:txBody>
          <a:bodyPr anchor="ctr" anchorCtr="0"/>
          <a:lstStyle/>
          <a:p>
            <a:pPr marL="0" indent="0">
              <a:buNone/>
            </a:pPr>
            <a:r>
              <a:rPr lang="en-US" sz="2400">
                <a:solidFill>
                  <a:schemeClr val="tx1"/>
                </a:solidFill>
                <a:latin typeface="Ubuntu" panose="020B0504030602030204" charset="0"/>
                <a:cs typeface="Ubuntu" panose="020B0504030602030204" charset="0"/>
              </a:rPr>
              <a:t>In this method, features are dropped based on their </a:t>
            </a:r>
            <a:r>
              <a:rPr lang="en-US" sz="2400" b="1">
                <a:solidFill>
                  <a:schemeClr val="tx1"/>
                </a:solidFill>
                <a:latin typeface="Ubuntu" panose="020B0504030602030204" charset="0"/>
                <a:cs typeface="Ubuntu" panose="020B0504030602030204" charset="0"/>
              </a:rPr>
              <a:t>relation</a:t>
            </a:r>
            <a:r>
              <a:rPr lang="en-US" sz="2400">
                <a:solidFill>
                  <a:schemeClr val="tx1"/>
                </a:solidFill>
                <a:latin typeface="Ubuntu" panose="020B0504030602030204" charset="0"/>
                <a:cs typeface="Ubuntu" panose="020B0504030602030204" charset="0"/>
              </a:rPr>
              <a:t> to the target feature, or how they </a:t>
            </a:r>
            <a:r>
              <a:rPr lang="en-US" sz="2400" b="1">
                <a:solidFill>
                  <a:schemeClr val="tx1"/>
                </a:solidFill>
                <a:latin typeface="Ubuntu" panose="020B0504030602030204" charset="0"/>
                <a:cs typeface="Ubuntu" panose="020B0504030602030204" charset="0"/>
              </a:rPr>
              <a:t>correlating</a:t>
            </a:r>
            <a:r>
              <a:rPr lang="en-US" sz="2400">
                <a:solidFill>
                  <a:schemeClr val="tx1"/>
                </a:solidFill>
                <a:latin typeface="Ubuntu" panose="020B0504030602030204" charset="0"/>
                <a:cs typeface="Ubuntu" panose="020B0504030602030204" charset="0"/>
              </a:rPr>
              <a:t> to the target feature.</a:t>
            </a:r>
          </a:p>
          <a:p>
            <a:pPr marL="0" indent="0" algn="l">
              <a:buNone/>
            </a:pPr>
            <a:r>
              <a:rPr lang="en-US" sz="2400">
                <a:solidFill>
                  <a:schemeClr val="tx1"/>
                </a:solidFill>
                <a:latin typeface="Ubuntu" panose="020B0504030602030204" charset="0"/>
                <a:cs typeface="Ubuntu" panose="020B0504030602030204" charset="0"/>
              </a:rPr>
              <a:t>Advantage of using filter methods is that it needs </a:t>
            </a:r>
            <a:r>
              <a:rPr lang="en-US" sz="2400" b="1">
                <a:solidFill>
                  <a:schemeClr val="tx1"/>
                </a:solidFill>
                <a:latin typeface="Ubuntu" panose="020B0504030602030204" charset="0"/>
                <a:cs typeface="Ubuntu" panose="020B0504030602030204" charset="0"/>
              </a:rPr>
              <a:t>low computational time</a:t>
            </a:r>
            <a:r>
              <a:rPr lang="en-US" sz="2400">
                <a:solidFill>
                  <a:schemeClr val="tx1"/>
                </a:solidFill>
                <a:latin typeface="Ubuntu" panose="020B0504030602030204" charset="0"/>
                <a:cs typeface="Ubuntu" panose="020B0504030602030204" charset="0"/>
              </a:rPr>
              <a:t> and </a:t>
            </a:r>
            <a:r>
              <a:rPr lang="en-US" sz="2400" b="1">
                <a:solidFill>
                  <a:schemeClr val="tx1"/>
                </a:solidFill>
                <a:latin typeface="Ubuntu" panose="020B0504030602030204" charset="0"/>
                <a:cs typeface="Ubuntu" panose="020B0504030602030204" charset="0"/>
              </a:rPr>
              <a:t>does</a:t>
            </a:r>
            <a:r>
              <a:rPr lang="en-US" sz="2400">
                <a:solidFill>
                  <a:schemeClr val="tx1"/>
                </a:solidFill>
                <a:latin typeface="Ubuntu" panose="020B0504030602030204" charset="0"/>
                <a:cs typeface="Ubuntu" panose="020B0504030602030204" charset="0"/>
              </a:rPr>
              <a:t> </a:t>
            </a:r>
            <a:r>
              <a:rPr lang="en-US" sz="2400" b="1">
                <a:solidFill>
                  <a:schemeClr val="tx1"/>
                </a:solidFill>
                <a:latin typeface="Ubuntu" panose="020B0504030602030204" charset="0"/>
                <a:cs typeface="Ubuntu" panose="020B0504030602030204" charset="0"/>
              </a:rPr>
              <a:t>not overfit</a:t>
            </a:r>
            <a:r>
              <a:rPr lang="en-US" sz="2400">
                <a:solidFill>
                  <a:schemeClr val="tx1"/>
                </a:solidFill>
                <a:latin typeface="Ubuntu" panose="020B0504030602030204" charset="0"/>
                <a:cs typeface="Ubuntu" panose="020B0504030602030204" charset="0"/>
              </a:rPr>
              <a:t> the data.</a:t>
            </a:r>
          </a:p>
          <a:p>
            <a:pPr marL="0" indent="0">
              <a:buNone/>
            </a:pPr>
            <a:endParaRPr lang="en-US" sz="2400">
              <a:solidFill>
                <a:schemeClr val="tx1"/>
              </a:solidFill>
              <a:latin typeface="Ubuntu" panose="020B0504030602030204" charset="0"/>
              <a:cs typeface="Ubuntu" panose="020B0504030602030204" charset="0"/>
            </a:endParaRPr>
          </a:p>
        </p:txBody>
      </p:sp>
      <p:pic>
        <p:nvPicPr>
          <p:cNvPr id="4" name="Picture 3"/>
          <p:cNvPicPr>
            <a:picLocks noChangeAspect="1"/>
          </p:cNvPicPr>
          <p:nvPr/>
        </p:nvPicPr>
        <p:blipFill>
          <a:blip r:embed="rId2"/>
          <a:stretch>
            <a:fillRect/>
          </a:stretch>
        </p:blipFill>
        <p:spPr>
          <a:xfrm>
            <a:off x="7493635" y="1584325"/>
            <a:ext cx="4006850" cy="4714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sz="4000" b="0" dirty="0">
                <a:effectLst/>
                <a:latin typeface="Ubuntu" panose="020B0504030602030204" charset="0"/>
                <a:cs typeface="Ubuntu" panose="020B0504030602030204" charset="0"/>
              </a:rPr>
              <a:t>Filter Methods (Examples)</a:t>
            </a:r>
          </a:p>
        </p:txBody>
      </p:sp>
      <p:sp>
        <p:nvSpPr>
          <p:cNvPr id="3" name="Content Placeholder 2"/>
          <p:cNvSpPr>
            <a:spLocks noGrp="1"/>
          </p:cNvSpPr>
          <p:nvPr>
            <p:ph idx="1"/>
          </p:nvPr>
        </p:nvSpPr>
        <p:spPr>
          <a:xfrm>
            <a:off x="647700" y="1825625"/>
            <a:ext cx="4895215" cy="4351655"/>
          </a:xfrm>
        </p:spPr>
        <p:txBody>
          <a:bodyPr/>
          <a:lstStyle/>
          <a:p>
            <a:pPr marL="0" indent="0">
              <a:buNone/>
            </a:pPr>
            <a:r>
              <a:rPr lang="en-US" sz="2400" b="1">
                <a:solidFill>
                  <a:schemeClr val="tx1"/>
                </a:solidFill>
                <a:latin typeface="Ubuntu" panose="020B0504030602030204" charset="0"/>
                <a:cs typeface="Ubuntu" panose="020B0504030602030204" charset="0"/>
              </a:rPr>
              <a:t>Correlation: </a:t>
            </a:r>
            <a:r>
              <a:rPr lang="en-US" sz="2400">
                <a:solidFill>
                  <a:schemeClr val="tx1"/>
                </a:solidFill>
                <a:latin typeface="Ubuntu" panose="020B0504030602030204" charset="0"/>
                <a:cs typeface="Ubuntu" panose="020B0504030602030204" charset="0"/>
              </a:rPr>
              <a:t>It is used to quantify </a:t>
            </a:r>
            <a:r>
              <a:rPr lang="en-US" sz="2400" b="1">
                <a:solidFill>
                  <a:schemeClr val="tx1"/>
                </a:solidFill>
                <a:latin typeface="Ubuntu" panose="020B0504030602030204" charset="0"/>
                <a:cs typeface="Ubuntu" panose="020B0504030602030204" charset="0"/>
              </a:rPr>
              <a:t>linear dependence</a:t>
            </a:r>
            <a:r>
              <a:rPr lang="en-US" sz="2400">
                <a:solidFill>
                  <a:schemeClr val="tx1"/>
                </a:solidFill>
                <a:latin typeface="Ubuntu" panose="020B0504030602030204" charset="0"/>
                <a:cs typeface="Ubuntu" panose="020B0504030602030204" charset="0"/>
              </a:rPr>
              <a:t> between two continuous variables, X and Y. Its value </a:t>
            </a:r>
            <a:r>
              <a:rPr lang="en-US" sz="2400" b="1">
                <a:solidFill>
                  <a:schemeClr val="tx1"/>
                </a:solidFill>
                <a:latin typeface="Ubuntu" panose="020B0504030602030204" charset="0"/>
                <a:cs typeface="Ubuntu" panose="020B0504030602030204" charset="0"/>
              </a:rPr>
              <a:t>ranges from -1 to 1</a:t>
            </a:r>
            <a:r>
              <a:rPr lang="en-US" sz="2400">
                <a:solidFill>
                  <a:schemeClr val="tx1"/>
                </a:solidFill>
                <a:latin typeface="Ubuntu" panose="020B0504030602030204" charset="0"/>
                <a:cs typeface="Ubuntu" panose="020B0504030602030204" charset="0"/>
              </a:rPr>
              <a:t>.</a:t>
            </a:r>
          </a:p>
          <a:p>
            <a:pPr marL="0" indent="0">
              <a:buNone/>
            </a:pPr>
            <a:endParaRPr lang="en-US" sz="2400">
              <a:solidFill>
                <a:schemeClr val="tx1"/>
              </a:solidFill>
              <a:latin typeface="Ubuntu" panose="020B0504030602030204" charset="0"/>
              <a:cs typeface="Ubuntu" panose="020B0504030602030204" charset="0"/>
            </a:endParaRPr>
          </a:p>
          <a:p>
            <a:pPr marL="0" indent="0">
              <a:buNone/>
            </a:pPr>
            <a:r>
              <a:rPr lang="en-US" sz="2400" b="1">
                <a:solidFill>
                  <a:schemeClr val="tx1"/>
                </a:solidFill>
                <a:latin typeface="Ubuntu" panose="020B0504030602030204" charset="0"/>
                <a:cs typeface="Ubuntu" panose="020B0504030602030204" charset="0"/>
              </a:rPr>
              <a:t>Usage?</a:t>
            </a:r>
          </a:p>
          <a:p>
            <a:pPr marL="0" indent="0">
              <a:buNone/>
            </a:pPr>
            <a:r>
              <a:rPr lang="en-US" sz="2400">
                <a:solidFill>
                  <a:schemeClr val="tx1"/>
                </a:solidFill>
                <a:latin typeface="Ubuntu" panose="020B0504030602030204" charset="0"/>
                <a:cs typeface="Ubuntu" panose="020B0504030602030204" charset="0"/>
              </a:rPr>
              <a:t>Input variable is numerical</a:t>
            </a:r>
          </a:p>
          <a:p>
            <a:pPr marL="0" indent="0">
              <a:buNone/>
            </a:pPr>
            <a:r>
              <a:rPr lang="en-US" sz="2400">
                <a:solidFill>
                  <a:schemeClr val="tx1"/>
                </a:solidFill>
                <a:latin typeface="Ubuntu" panose="020B0504030602030204" charset="0"/>
                <a:cs typeface="Ubuntu" panose="020B0504030602030204" charset="0"/>
              </a:rPr>
              <a:t>output variable is numerical</a:t>
            </a:r>
          </a:p>
          <a:p>
            <a:pPr marL="0" indent="0">
              <a:buNone/>
            </a:pPr>
            <a:endParaRPr lang="en-US" sz="2400">
              <a:solidFill>
                <a:schemeClr val="tx1"/>
              </a:solidFill>
              <a:latin typeface="Ubuntu" panose="020B0504030602030204" charset="0"/>
              <a:cs typeface="Ubuntu" panose="020B0504030602030204" charset="0"/>
            </a:endParaRPr>
          </a:p>
          <a:p>
            <a:endParaRPr lang="en-US" sz="2400">
              <a:solidFill>
                <a:schemeClr val="tx1"/>
              </a:solidFill>
              <a:latin typeface="Ubuntu" panose="020B0504030602030204" charset="0"/>
              <a:cs typeface="Ubuntu" panose="020B0504030602030204" charset="0"/>
            </a:endParaRPr>
          </a:p>
        </p:txBody>
      </p:sp>
      <p:pic>
        <p:nvPicPr>
          <p:cNvPr id="8" name="Picture 7"/>
          <p:cNvPicPr>
            <a:picLocks noChangeAspect="1"/>
          </p:cNvPicPr>
          <p:nvPr/>
        </p:nvPicPr>
        <p:blipFill>
          <a:blip r:embed="rId2"/>
          <a:stretch>
            <a:fillRect/>
          </a:stretch>
        </p:blipFill>
        <p:spPr>
          <a:xfrm>
            <a:off x="5542915" y="2061210"/>
            <a:ext cx="5750560" cy="3880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sz="4000" b="0" dirty="0">
                <a:effectLst/>
                <a:latin typeface="Ubuntu" panose="020B0504030602030204" charset="0"/>
                <a:cs typeface="Ubuntu" panose="020B0504030602030204" charset="0"/>
              </a:rPr>
              <a:t>Filter Methods (Examples)</a:t>
            </a:r>
          </a:p>
        </p:txBody>
      </p:sp>
      <p:sp>
        <p:nvSpPr>
          <p:cNvPr id="3" name="Content Placeholder 2"/>
          <p:cNvSpPr>
            <a:spLocks noGrp="1"/>
          </p:cNvSpPr>
          <p:nvPr>
            <p:ph idx="1"/>
          </p:nvPr>
        </p:nvSpPr>
        <p:spPr>
          <a:xfrm>
            <a:off x="647700" y="1825625"/>
            <a:ext cx="10515600" cy="4351655"/>
          </a:xfrm>
        </p:spPr>
        <p:txBody>
          <a:bodyPr/>
          <a:lstStyle/>
          <a:p>
            <a:pPr marL="0" indent="0">
              <a:buNone/>
            </a:pPr>
            <a:r>
              <a:rPr lang="en-US" sz="2400" b="1">
                <a:solidFill>
                  <a:schemeClr val="tx1"/>
                </a:solidFill>
                <a:latin typeface="Ubuntu" panose="020B0504030602030204" charset="0"/>
                <a:cs typeface="Ubuntu" panose="020B0504030602030204" charset="0"/>
              </a:rPr>
              <a:t>Chi-Square:</a:t>
            </a:r>
            <a:r>
              <a:rPr lang="en-US" sz="2400">
                <a:solidFill>
                  <a:schemeClr val="tx1"/>
                </a:solidFill>
                <a:latin typeface="Ubuntu" panose="020B0504030602030204" charset="0"/>
                <a:cs typeface="Ubuntu" panose="020B0504030602030204" charset="0"/>
              </a:rPr>
              <a:t> Chi-square test is a technique to determine the relationship between the </a:t>
            </a:r>
            <a:r>
              <a:rPr lang="en-US" sz="2400" b="1">
                <a:solidFill>
                  <a:schemeClr val="tx1"/>
                </a:solidFill>
                <a:latin typeface="Ubuntu" panose="020B0504030602030204" charset="0"/>
                <a:cs typeface="Ubuntu" panose="020B0504030602030204" charset="0"/>
              </a:rPr>
              <a:t>categorical variables</a:t>
            </a:r>
            <a:r>
              <a:rPr lang="en-US" sz="2400">
                <a:solidFill>
                  <a:schemeClr val="tx1"/>
                </a:solidFill>
                <a:latin typeface="Ubuntu" panose="020B0504030602030204" charset="0"/>
                <a:cs typeface="Ubuntu" panose="020B0504030602030204" charset="0"/>
              </a:rPr>
              <a:t>. Chi-Square value is calculated between each feature and the target variable.</a:t>
            </a:r>
          </a:p>
          <a:p>
            <a:pPr marL="0" indent="0">
              <a:buNone/>
            </a:pPr>
            <a:endParaRPr lang="en-US" sz="2400">
              <a:solidFill>
                <a:schemeClr val="tx1"/>
              </a:solidFill>
              <a:latin typeface="Ubuntu" panose="020B0504030602030204" charset="0"/>
              <a:cs typeface="Ubuntu" panose="020B0504030602030204" charset="0"/>
            </a:endParaRPr>
          </a:p>
        </p:txBody>
      </p:sp>
      <p:pic>
        <p:nvPicPr>
          <p:cNvPr id="7" name="Picture 6"/>
          <p:cNvPicPr>
            <a:picLocks noChangeAspect="1"/>
          </p:cNvPicPr>
          <p:nvPr/>
        </p:nvPicPr>
        <p:blipFill>
          <a:blip r:embed="rId2"/>
          <a:stretch>
            <a:fillRect/>
          </a:stretch>
        </p:blipFill>
        <p:spPr>
          <a:xfrm>
            <a:off x="647700" y="2910205"/>
            <a:ext cx="6638290" cy="3237865"/>
          </a:xfrm>
          <a:prstGeom prst="rect">
            <a:avLst/>
          </a:prstGeom>
        </p:spPr>
      </p:pic>
      <p:sp>
        <p:nvSpPr>
          <p:cNvPr id="8" name="Text Box 7"/>
          <p:cNvSpPr txBox="1"/>
          <p:nvPr/>
        </p:nvSpPr>
        <p:spPr>
          <a:xfrm>
            <a:off x="4850130" y="3106420"/>
            <a:ext cx="3572510" cy="645160"/>
          </a:xfrm>
          <a:prstGeom prst="rect">
            <a:avLst/>
          </a:prstGeom>
          <a:noFill/>
        </p:spPr>
        <p:txBody>
          <a:bodyPr wrap="none" rtlCol="0">
            <a:spAutoFit/>
          </a:bodyPr>
          <a:lstStyle/>
          <a:p>
            <a:r>
              <a:rPr lang="en-US">
                <a:latin typeface="Ubuntu" panose="020B0504030602030204" charset="0"/>
                <a:cs typeface="Ubuntu" panose="020B0504030602030204" charset="0"/>
              </a:rPr>
              <a:t>if critical value </a:t>
            </a:r>
            <a:r>
              <a:rPr lang="en-US" b="1">
                <a:latin typeface="Ubuntu" panose="020B0504030602030204" charset="0"/>
                <a:cs typeface="Ubuntu" panose="020B0504030602030204" charset="0"/>
              </a:rPr>
              <a:t>&lt;</a:t>
            </a:r>
            <a:r>
              <a:rPr lang="en-US">
                <a:latin typeface="Ubuntu" panose="020B0504030602030204" charset="0"/>
                <a:cs typeface="Ubuntu" panose="020B0504030602030204" charset="0"/>
              </a:rPr>
              <a:t> chi-square, then</a:t>
            </a:r>
            <a:br>
              <a:rPr lang="en-US">
                <a:latin typeface="Ubuntu" panose="020B0504030602030204" charset="0"/>
                <a:cs typeface="Ubuntu" panose="020B0504030602030204" charset="0"/>
              </a:rPr>
            </a:br>
            <a:r>
              <a:rPr lang="en-US" b="1">
                <a:latin typeface="Ubuntu" panose="020B0504030602030204" charset="0"/>
                <a:cs typeface="Ubuntu" panose="020B0504030602030204" charset="0"/>
              </a:rPr>
              <a:t>H0: no relationship</a:t>
            </a:r>
          </a:p>
        </p:txBody>
      </p:sp>
      <p:sp>
        <p:nvSpPr>
          <p:cNvPr id="10" name="Text Box 9"/>
          <p:cNvSpPr txBox="1"/>
          <p:nvPr/>
        </p:nvSpPr>
        <p:spPr>
          <a:xfrm>
            <a:off x="4850130" y="3751580"/>
            <a:ext cx="3572510" cy="645160"/>
          </a:xfrm>
          <a:prstGeom prst="rect">
            <a:avLst/>
          </a:prstGeom>
          <a:noFill/>
        </p:spPr>
        <p:txBody>
          <a:bodyPr wrap="none" rtlCol="0">
            <a:spAutoFit/>
          </a:bodyPr>
          <a:lstStyle/>
          <a:p>
            <a:r>
              <a:rPr lang="en-US">
                <a:latin typeface="Ubuntu" panose="020B0504030602030204" charset="0"/>
                <a:cs typeface="Ubuntu" panose="020B0504030602030204" charset="0"/>
              </a:rPr>
              <a:t>if critical value </a:t>
            </a:r>
            <a:r>
              <a:rPr lang="en-US" b="1">
                <a:latin typeface="Ubuntu" panose="020B0504030602030204" charset="0"/>
                <a:cs typeface="Ubuntu" panose="020B0504030602030204" charset="0"/>
              </a:rPr>
              <a:t>&gt;</a:t>
            </a:r>
            <a:r>
              <a:rPr lang="en-US">
                <a:latin typeface="Ubuntu" panose="020B0504030602030204" charset="0"/>
                <a:cs typeface="Ubuntu" panose="020B0504030602030204" charset="0"/>
              </a:rPr>
              <a:t> chi-square, then</a:t>
            </a:r>
            <a:br>
              <a:rPr lang="en-US">
                <a:latin typeface="Ubuntu" panose="020B0504030602030204" charset="0"/>
                <a:cs typeface="Ubuntu" panose="020B0504030602030204" charset="0"/>
              </a:rPr>
            </a:br>
            <a:r>
              <a:rPr lang="en-US" b="1">
                <a:latin typeface="Ubuntu" panose="020B0504030602030204" charset="0"/>
                <a:cs typeface="Ubuntu" panose="020B0504030602030204" charset="0"/>
              </a:rPr>
              <a:t>H1: there is a relationship</a:t>
            </a:r>
          </a:p>
        </p:txBody>
      </p:sp>
      <p:sp>
        <p:nvSpPr>
          <p:cNvPr id="11" name="Text Box 10"/>
          <p:cNvSpPr txBox="1"/>
          <p:nvPr/>
        </p:nvSpPr>
        <p:spPr>
          <a:xfrm>
            <a:off x="2990850" y="6329045"/>
            <a:ext cx="6210300" cy="368300"/>
          </a:xfrm>
          <a:prstGeom prst="rect">
            <a:avLst/>
          </a:prstGeom>
          <a:noFill/>
        </p:spPr>
        <p:txBody>
          <a:bodyPr wrap="none" rtlCol="0">
            <a:spAutoFit/>
          </a:bodyPr>
          <a:lstStyle/>
          <a:p>
            <a:pPr algn="l"/>
            <a:r>
              <a:rPr lang="en-US">
                <a:latin typeface="Ubuntu" panose="020B0504030602030204" charset="0"/>
                <a:cs typeface="Ubuntu" panose="020B0504030602030204" charset="0"/>
              </a:rPr>
              <a:t>Tutorial: </a:t>
            </a:r>
            <a:r>
              <a:rPr lang="en-US">
                <a:latin typeface="Ubuntu" panose="020B0504030602030204" charset="0"/>
                <a:cs typeface="Ubuntu" panose="020B0504030602030204" charset="0"/>
                <a:hlinkClick r:id="rId3" action="ppaction://hlinkfile"/>
              </a:rPr>
              <a:t>https://www.youtube.com/watch?v=L6zWgsilOAs</a:t>
            </a:r>
            <a:endParaRPr lang="en-US">
              <a:latin typeface="Ubuntu" panose="020B0504030602030204" charset="0"/>
              <a:cs typeface="Ubuntu" panose="020B0504030602030204" charset="0"/>
            </a:endParaRPr>
          </a:p>
        </p:txBody>
      </p:sp>
      <p:sp>
        <p:nvSpPr>
          <p:cNvPr id="12" name="Text Box 11"/>
          <p:cNvSpPr txBox="1"/>
          <p:nvPr/>
        </p:nvSpPr>
        <p:spPr>
          <a:xfrm>
            <a:off x="7814945" y="4533265"/>
            <a:ext cx="4074795" cy="1014730"/>
          </a:xfrm>
          <a:prstGeom prst="rect">
            <a:avLst/>
          </a:prstGeom>
          <a:noFill/>
        </p:spPr>
        <p:txBody>
          <a:bodyPr wrap="square" rtlCol="0" anchor="t">
            <a:spAutoFit/>
          </a:bodyPr>
          <a:lstStyle/>
          <a:p>
            <a:pPr marL="0" indent="0">
              <a:buNone/>
            </a:pPr>
            <a:r>
              <a:rPr lang="en-US" sz="2000" b="1">
                <a:latin typeface="Ubuntu" panose="020B0504030602030204" charset="0"/>
                <a:cs typeface="Ubuntu" panose="020B0504030602030204" charset="0"/>
                <a:sym typeface="+mn-ea"/>
              </a:rPr>
              <a:t>Usage?</a:t>
            </a:r>
            <a:endParaRPr lang="en-US" sz="2000" b="1">
              <a:solidFill>
                <a:schemeClr val="tx1"/>
              </a:solidFill>
              <a:latin typeface="Ubuntu" panose="020B0504030602030204" charset="0"/>
              <a:cs typeface="Ubuntu" panose="020B0504030602030204" charset="0"/>
            </a:endParaRPr>
          </a:p>
          <a:p>
            <a:pPr marL="0" indent="0">
              <a:buNone/>
            </a:pPr>
            <a:r>
              <a:rPr lang="en-US" sz="2000">
                <a:latin typeface="Ubuntu" panose="020B0504030602030204" charset="0"/>
                <a:cs typeface="Ubuntu" panose="020B0504030602030204" charset="0"/>
                <a:sym typeface="+mn-ea"/>
              </a:rPr>
              <a:t>Input variable is categorical</a:t>
            </a:r>
            <a:endParaRPr lang="en-US" sz="2000">
              <a:solidFill>
                <a:schemeClr val="tx1"/>
              </a:solidFill>
              <a:latin typeface="Ubuntu" panose="020B0504030602030204" charset="0"/>
              <a:cs typeface="Ubuntu" panose="020B0504030602030204" charset="0"/>
            </a:endParaRPr>
          </a:p>
          <a:p>
            <a:pPr marL="0" indent="0">
              <a:buNone/>
            </a:pPr>
            <a:r>
              <a:rPr lang="en-US" sz="2000">
                <a:latin typeface="Ubuntu" panose="020B0504030602030204" charset="0"/>
                <a:cs typeface="Ubuntu" panose="020B0504030602030204" charset="0"/>
                <a:sym typeface="+mn-ea"/>
              </a:rPr>
              <a:t>output variable is categorical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8" grpId="0"/>
      <p:bldP spid="8" grpId="1"/>
      <p:bldP spid="10" grpId="0"/>
      <p:bldP spid="10"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sz="4000" b="0" dirty="0">
                <a:effectLst/>
                <a:latin typeface="Ubuntu" panose="020B0504030602030204" charset="0"/>
                <a:cs typeface="Ubuntu" panose="020B0504030602030204" charset="0"/>
              </a:rPr>
              <a:t>Filter Methods (Examples)</a:t>
            </a:r>
          </a:p>
        </p:txBody>
      </p:sp>
      <p:sp>
        <p:nvSpPr>
          <p:cNvPr id="3" name="Content Placeholder 2"/>
          <p:cNvSpPr>
            <a:spLocks noGrp="1"/>
          </p:cNvSpPr>
          <p:nvPr>
            <p:ph idx="1"/>
          </p:nvPr>
        </p:nvSpPr>
        <p:spPr>
          <a:xfrm>
            <a:off x="647700" y="1825625"/>
            <a:ext cx="10515600" cy="4351655"/>
          </a:xfrm>
        </p:spPr>
        <p:txBody>
          <a:bodyPr/>
          <a:lstStyle/>
          <a:p>
            <a:pPr marL="0" indent="0">
              <a:buNone/>
            </a:pPr>
            <a:r>
              <a:rPr lang="en-US" sz="2400" b="1">
                <a:solidFill>
                  <a:schemeClr val="tx1"/>
                </a:solidFill>
                <a:latin typeface="Ubuntu" panose="020B0504030602030204" charset="0"/>
                <a:cs typeface="Ubuntu" panose="020B0504030602030204" charset="0"/>
                <a:sym typeface="+mn-ea"/>
              </a:rPr>
              <a:t>Missing Value Ratio: </a:t>
            </a:r>
            <a:r>
              <a:rPr lang="en-US" sz="2400">
                <a:solidFill>
                  <a:schemeClr val="tx1"/>
                </a:solidFill>
                <a:latin typeface="Ubuntu" panose="020B0504030602030204" charset="0"/>
                <a:cs typeface="Ubuntu" panose="020B0504030602030204" charset="0"/>
                <a:sym typeface="+mn-ea"/>
              </a:rPr>
              <a:t>The value of the missing value ratio can be used for evaluating the feature set against the </a:t>
            </a:r>
            <a:r>
              <a:rPr lang="en-US" sz="2400" b="1">
                <a:solidFill>
                  <a:schemeClr val="tx1"/>
                </a:solidFill>
                <a:latin typeface="Ubuntu" panose="020B0504030602030204" charset="0"/>
                <a:cs typeface="Ubuntu" panose="020B0504030602030204" charset="0"/>
                <a:sym typeface="+mn-ea"/>
              </a:rPr>
              <a:t>threshold </a:t>
            </a:r>
            <a:r>
              <a:rPr lang="en-US" sz="2400">
                <a:solidFill>
                  <a:schemeClr val="tx1"/>
                </a:solidFill>
                <a:latin typeface="Ubuntu" panose="020B0504030602030204" charset="0"/>
                <a:cs typeface="Ubuntu" panose="020B0504030602030204" charset="0"/>
                <a:sym typeface="+mn-ea"/>
              </a:rPr>
              <a:t>value. </a:t>
            </a:r>
          </a:p>
          <a:p>
            <a:pPr marL="0" indent="0">
              <a:buNone/>
            </a:pPr>
            <a:endParaRPr lang="en-US" sz="2400">
              <a:solidFill>
                <a:schemeClr val="tx1"/>
              </a:solidFill>
              <a:latin typeface="Ubuntu" panose="020B0504030602030204" charset="0"/>
              <a:cs typeface="Ubuntu" panose="020B0504030602030204" charset="0"/>
            </a:endParaRPr>
          </a:p>
          <a:p>
            <a:pPr marL="0" indent="0">
              <a:buNone/>
            </a:pPr>
            <a:endParaRPr lang="en-US" sz="2400">
              <a:solidFill>
                <a:schemeClr val="tx1"/>
              </a:solidFill>
              <a:latin typeface="Ubuntu" panose="020B0504030602030204" charset="0"/>
              <a:cs typeface="Ubuntu" panose="020B0504030602030204" charset="0"/>
            </a:endParaRPr>
          </a:p>
          <a:p>
            <a:pPr marL="0" indent="0">
              <a:buNone/>
            </a:pPr>
            <a:endParaRPr lang="en-US" sz="2400">
              <a:solidFill>
                <a:schemeClr val="tx1"/>
              </a:solidFill>
              <a:latin typeface="Ubuntu" panose="020B0504030602030204" charset="0"/>
              <a:cs typeface="Ubuntu" panose="020B0504030602030204" charset="0"/>
            </a:endParaRPr>
          </a:p>
          <a:p>
            <a:pPr marL="0" indent="0">
              <a:buNone/>
            </a:pPr>
            <a:endParaRPr lang="en-US" sz="2400">
              <a:solidFill>
                <a:schemeClr val="tx1"/>
              </a:solidFill>
              <a:latin typeface="Ubuntu" panose="020B0504030602030204" charset="0"/>
              <a:cs typeface="Ubuntu" panose="020B0504030602030204" charset="0"/>
            </a:endParaRPr>
          </a:p>
          <a:p>
            <a:pPr marL="0" indent="0">
              <a:buNone/>
            </a:pPr>
            <a:r>
              <a:rPr lang="en-US" sz="2400" b="1">
                <a:solidFill>
                  <a:schemeClr val="tx1"/>
                </a:solidFill>
                <a:latin typeface="Ubuntu" panose="020B0504030602030204" charset="0"/>
                <a:cs typeface="Ubuntu" panose="020B0504030602030204" charset="0"/>
                <a:sym typeface="+mn-ea"/>
              </a:rPr>
              <a:t>Usage?</a:t>
            </a:r>
            <a:endParaRPr lang="en-US" sz="2400" b="1">
              <a:solidFill>
                <a:schemeClr val="tx1"/>
              </a:solidFill>
              <a:latin typeface="Ubuntu" panose="020B0504030602030204" charset="0"/>
              <a:cs typeface="Ubuntu" panose="020B0504030602030204" charset="0"/>
            </a:endParaRPr>
          </a:p>
          <a:p>
            <a:pPr marL="0" indent="0">
              <a:buNone/>
            </a:pPr>
            <a:r>
              <a:rPr lang="en-US" sz="2400">
                <a:solidFill>
                  <a:schemeClr val="tx1"/>
                </a:solidFill>
                <a:latin typeface="Ubuntu" panose="020B0504030602030204" charset="0"/>
                <a:cs typeface="Ubuntu" panose="020B0504030602030204" charset="0"/>
                <a:sym typeface="+mn-ea"/>
              </a:rPr>
              <a:t>Input variable is any (numerical/categorical)</a:t>
            </a:r>
            <a:endParaRPr lang="en-US" sz="2400">
              <a:solidFill>
                <a:schemeClr val="tx1"/>
              </a:solidFill>
              <a:latin typeface="Ubuntu" panose="020B0504030602030204" charset="0"/>
              <a:cs typeface="Ubuntu" panose="020B0504030602030204" charset="0"/>
            </a:endParaRPr>
          </a:p>
          <a:p>
            <a:pPr marL="0" indent="0">
              <a:buNone/>
            </a:pPr>
            <a:r>
              <a:rPr lang="en-US" sz="2400">
                <a:solidFill>
                  <a:schemeClr val="tx1"/>
                </a:solidFill>
                <a:latin typeface="Ubuntu" panose="020B0504030602030204" charset="0"/>
                <a:cs typeface="Ubuntu" panose="020B0504030602030204" charset="0"/>
                <a:sym typeface="+mn-ea"/>
              </a:rPr>
              <a:t>output variable is any (numerical/categorical)</a:t>
            </a:r>
            <a:endParaRPr lang="en-US" sz="2400">
              <a:solidFill>
                <a:schemeClr val="tx1"/>
              </a:solidFill>
              <a:latin typeface="Ubuntu" panose="020B0504030602030204" charset="0"/>
              <a:cs typeface="Ubuntu" panose="020B0504030602030204" charset="0"/>
            </a:endParaRPr>
          </a:p>
          <a:p>
            <a:pPr marL="0" indent="0">
              <a:buNone/>
            </a:pPr>
            <a:endParaRPr lang="en-US" sz="2400">
              <a:solidFill>
                <a:schemeClr val="tx1"/>
              </a:solidFill>
              <a:latin typeface="Ubuntu" panose="020B0504030602030204" charset="0"/>
              <a:cs typeface="Ubuntu" panose="020B0504030602030204" charset="0"/>
            </a:endParaRPr>
          </a:p>
        </p:txBody>
      </p:sp>
      <mc:AlternateContent xmlns:mc="http://schemas.openxmlformats.org/markup-compatibility/2006" xmlns:a14="http://schemas.microsoft.com/office/drawing/2010/main">
        <mc:Choice Requires="a14">
          <p:sp>
            <p:nvSpPr>
              <p:cNvPr id="6" name="Text Box 5"/>
              <p:cNvSpPr txBox="1"/>
              <p:nvPr/>
            </p:nvSpPr>
            <p:spPr>
              <a:xfrm>
                <a:off x="2013522" y="3266376"/>
                <a:ext cx="8165465" cy="6724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DejaVu Math TeX Gyre" panose="02000503000000000000" charset="0"/>
                        </a:rPr>
                        <m:t>𝑀𝑖𝑠𝑠𝑖𝑛𝑔</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𝑉𝑎𝑙𝑢𝑒</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𝑅𝑎𝑡𝑖𝑜</m:t>
                      </m:r>
                      <m:r>
                        <a:rPr lang="en-US" i="1">
                          <a:latin typeface="Cambria Math" panose="02040503050406030204" pitchFamily="18" charset="0"/>
                          <a:cs typeface="DejaVu Math TeX Gyre" panose="02000503000000000000" charset="0"/>
                        </a:rPr>
                        <m:t> = </m:t>
                      </m:r>
                      <m:f>
                        <m:fPr>
                          <m:ctrlPr>
                            <a:rPr lang="en-US" i="1">
                              <a:latin typeface="Cambria Math" panose="02040503050406030204" pitchFamily="18" charset="0"/>
                              <a:cs typeface="DejaVu Math TeX Gyre" panose="02000503000000000000" charset="0"/>
                            </a:rPr>
                          </m:ctrlPr>
                        </m:fPr>
                        <m:num>
                          <m:r>
                            <a:rPr lang="en-US" i="1">
                              <a:latin typeface="Cambria Math" panose="02040503050406030204" pitchFamily="18" charset="0"/>
                              <a:cs typeface="DejaVu Math TeX Gyre" panose="02000503000000000000" charset="0"/>
                            </a:rPr>
                            <m:t>𝑁𝑢𝑚𝑏𝑒𝑟</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𝑜𝑓</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𝑀𝑖𝑠𝑠𝑖𝑛𝑔</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𝑉𝑎𝑙𝑢𝑒𝑠</m:t>
                          </m:r>
                        </m:num>
                        <m:den>
                          <m:r>
                            <a:rPr lang="en-US" i="1">
                              <a:latin typeface="Cambria Math" panose="02040503050406030204" pitchFamily="18" charset="0"/>
                              <a:cs typeface="DejaVu Math TeX Gyre" panose="02000503000000000000" charset="0"/>
                            </a:rPr>
                            <m:t>𝑇𝑜𝑡𝑎𝑙</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𝑁𝑢𝑚𝑏𝑒𝑟</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𝑜𝑓</m:t>
                          </m:r>
                          <m:r>
                            <a:rPr lang="en-US" i="1">
                              <a:latin typeface="Cambria Math" panose="02040503050406030204" pitchFamily="18" charset="0"/>
                              <a:cs typeface="DejaVu Math TeX Gyre" panose="02000503000000000000" charset="0"/>
                            </a:rPr>
                            <m:t> </m:t>
                          </m:r>
                          <m:r>
                            <a:rPr lang="en-US" i="1">
                              <a:latin typeface="Cambria Math" panose="02040503050406030204" pitchFamily="18" charset="0"/>
                              <a:cs typeface="DejaVu Math TeX Gyre" panose="02000503000000000000" charset="0"/>
                            </a:rPr>
                            <m:t>𝑂𝑏𝑑𝑒𝑟𝑣𝑎𝑡𝑖𝑜𝑛𝑠</m:t>
                          </m:r>
                        </m:den>
                      </m:f>
                      <m:r>
                        <a:rPr lang="en-US" i="1">
                          <a:latin typeface="Cambria Math" panose="02040503050406030204" pitchFamily="18" charset="0"/>
                          <a:cs typeface="DejaVu Math TeX Gyre" panose="02000503000000000000" charset="0"/>
                        </a:rPr>
                        <m:t>×</m:t>
                      </m:r>
                      <m:r>
                        <a:rPr lang="en-US" i="1">
                          <a:latin typeface="Cambria Math" panose="02040503050406030204" pitchFamily="18" charset="0"/>
                          <a:cs typeface="DejaVu Math TeX Gyre" panose="02000503000000000000" charset="0"/>
                        </a:rPr>
                        <m:t>100</m:t>
                      </m:r>
                    </m:oMath>
                  </m:oMathPara>
                </a14:m>
                <a:endParaRPr lang="en-US"/>
              </a:p>
            </p:txBody>
          </p:sp>
        </mc:Choice>
        <mc:Fallback xmlns="">
          <p:sp>
            <p:nvSpPr>
              <p:cNvPr id="6" name="Text Box 5"/>
              <p:cNvSpPr txBox="1">
                <a:spLocks noRot="1" noChangeAspect="1" noMove="1" noResize="1" noEditPoints="1" noAdjustHandles="1" noChangeArrowheads="1" noChangeShapeType="1" noTextEdit="1"/>
              </p:cNvSpPr>
              <p:nvPr/>
            </p:nvSpPr>
            <p:spPr>
              <a:xfrm>
                <a:off x="2013522" y="3266376"/>
                <a:ext cx="8165465" cy="672465"/>
              </a:xfrm>
              <a:prstGeom prst="rect">
                <a:avLst/>
              </a:prstGeom>
              <a:blipFill rotWithShape="1">
                <a:blip r:embed="rId2"/>
                <a:stretch>
                  <a:fillRect l="-7" t="-85" r="7" b="85"/>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2123125912"/>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Wrapper Methods</a:t>
            </a:r>
          </a:p>
        </p:txBody>
      </p:sp>
      <p:sp>
        <p:nvSpPr>
          <p:cNvPr id="3" name="Content Placeholder 2"/>
          <p:cNvSpPr>
            <a:spLocks noGrp="1"/>
          </p:cNvSpPr>
          <p:nvPr>
            <p:ph idx="1"/>
          </p:nvPr>
        </p:nvSpPr>
        <p:spPr>
          <a:xfrm>
            <a:off x="647700" y="1825625"/>
            <a:ext cx="6673215" cy="4351655"/>
          </a:xfrm>
        </p:spPr>
        <p:txBody>
          <a:bodyPr anchor="ctr" anchorCtr="0"/>
          <a:lstStyle/>
          <a:p>
            <a:pPr marL="0" indent="0">
              <a:buNone/>
            </a:pPr>
            <a:r>
              <a:rPr lang="en-US" sz="2400">
                <a:solidFill>
                  <a:schemeClr val="tx1"/>
                </a:solidFill>
                <a:latin typeface="Ubuntu" panose="020B0504030602030204" charset="0"/>
                <a:cs typeface="Ubuntu" panose="020B0504030602030204" charset="0"/>
              </a:rPr>
              <a:t>We split our data into </a:t>
            </a:r>
            <a:r>
              <a:rPr lang="en-US" sz="2400" b="1">
                <a:solidFill>
                  <a:schemeClr val="tx1"/>
                </a:solidFill>
                <a:latin typeface="Ubuntu" panose="020B0504030602030204" charset="0"/>
                <a:cs typeface="Ubuntu" panose="020B0504030602030204" charset="0"/>
              </a:rPr>
              <a:t>subsets</a:t>
            </a:r>
            <a:r>
              <a:rPr lang="en-US" sz="2400">
                <a:solidFill>
                  <a:schemeClr val="tx1"/>
                </a:solidFill>
                <a:latin typeface="Ubuntu" panose="020B0504030602030204" charset="0"/>
                <a:cs typeface="Ubuntu" panose="020B0504030602030204" charset="0"/>
              </a:rPr>
              <a:t> and train a model using this. Based on the output of the model, then we </a:t>
            </a:r>
            <a:r>
              <a:rPr lang="en-US" sz="2400" b="1">
                <a:solidFill>
                  <a:schemeClr val="tx1"/>
                </a:solidFill>
                <a:latin typeface="Ubuntu" panose="020B0504030602030204" charset="0"/>
                <a:cs typeface="Ubuntu" panose="020B0504030602030204" charset="0"/>
              </a:rPr>
              <a:t>add</a:t>
            </a:r>
            <a:r>
              <a:rPr lang="en-US" sz="2400">
                <a:solidFill>
                  <a:schemeClr val="tx1"/>
                </a:solidFill>
                <a:latin typeface="Ubuntu" panose="020B0504030602030204" charset="0"/>
                <a:cs typeface="Ubuntu" panose="020B0504030602030204" charset="0"/>
              </a:rPr>
              <a:t> and </a:t>
            </a:r>
            <a:r>
              <a:rPr lang="en-US" sz="2400" b="1">
                <a:solidFill>
                  <a:schemeClr val="tx1"/>
                </a:solidFill>
                <a:latin typeface="Ubuntu" panose="020B0504030602030204" charset="0"/>
                <a:cs typeface="Ubuntu" panose="020B0504030602030204" charset="0"/>
              </a:rPr>
              <a:t>substract</a:t>
            </a:r>
            <a:r>
              <a:rPr lang="en-US" sz="2400">
                <a:solidFill>
                  <a:schemeClr val="tx1"/>
                </a:solidFill>
                <a:latin typeface="Ubuntu" panose="020B0504030602030204" charset="0"/>
                <a:cs typeface="Ubuntu" panose="020B0504030602030204" charset="0"/>
              </a:rPr>
              <a:t> features and train the model again</a:t>
            </a:r>
          </a:p>
        </p:txBody>
      </p:sp>
      <p:pic>
        <p:nvPicPr>
          <p:cNvPr id="5" name="Picture 4"/>
          <p:cNvPicPr>
            <a:picLocks noChangeAspect="1"/>
          </p:cNvPicPr>
          <p:nvPr/>
        </p:nvPicPr>
        <p:blipFill>
          <a:blip r:embed="rId2"/>
          <a:stretch>
            <a:fillRect/>
          </a:stretch>
        </p:blipFill>
        <p:spPr>
          <a:xfrm>
            <a:off x="7663815" y="1551940"/>
            <a:ext cx="4006850" cy="4714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Wrapper Methods (Examples)</a:t>
            </a:r>
          </a:p>
        </p:txBody>
      </p:sp>
      <p:sp>
        <p:nvSpPr>
          <p:cNvPr id="3" name="Content Placeholder 2"/>
          <p:cNvSpPr>
            <a:spLocks noGrp="1"/>
          </p:cNvSpPr>
          <p:nvPr>
            <p:ph idx="1"/>
          </p:nvPr>
        </p:nvSpPr>
        <p:spPr>
          <a:xfrm>
            <a:off x="647700" y="1825625"/>
            <a:ext cx="6178550" cy="4351655"/>
          </a:xfrm>
        </p:spPr>
        <p:txBody>
          <a:bodyPr>
            <a:normAutofit/>
          </a:bodyPr>
          <a:lstStyle/>
          <a:p>
            <a:pPr marL="0" indent="0">
              <a:lnSpc>
                <a:spcPct val="100000"/>
              </a:lnSpc>
              <a:buNone/>
            </a:pPr>
            <a:r>
              <a:rPr lang="en-US" sz="2400" b="1">
                <a:solidFill>
                  <a:schemeClr val="tx1"/>
                </a:solidFill>
                <a:latin typeface="Ubuntu" panose="020B0504030602030204" charset="0"/>
                <a:cs typeface="Ubuntu" panose="020B0504030602030204" charset="0"/>
              </a:rPr>
              <a:t>Forward selection:</a:t>
            </a:r>
          </a:p>
          <a:p>
            <a:pPr>
              <a:lnSpc>
                <a:spcPct val="100000"/>
              </a:lnSpc>
            </a:pPr>
            <a:r>
              <a:rPr lang="en-US" sz="2400">
                <a:solidFill>
                  <a:schemeClr val="tx1"/>
                </a:solidFill>
                <a:latin typeface="Ubuntu" panose="020B0504030602030204" charset="0"/>
                <a:cs typeface="Ubuntu" panose="020B0504030602030204" charset="0"/>
              </a:rPr>
              <a:t>An iterative process, which begins with an </a:t>
            </a:r>
            <a:r>
              <a:rPr lang="en-US" sz="2400" b="1">
                <a:solidFill>
                  <a:schemeClr val="tx1"/>
                </a:solidFill>
                <a:latin typeface="Ubuntu" panose="020B0504030602030204" charset="0"/>
                <a:cs typeface="Ubuntu" panose="020B0504030602030204" charset="0"/>
              </a:rPr>
              <a:t>empty set of features. </a:t>
            </a:r>
          </a:p>
          <a:p>
            <a:pPr>
              <a:lnSpc>
                <a:spcPct val="100000"/>
              </a:lnSpc>
            </a:pPr>
            <a:r>
              <a:rPr lang="en-US" sz="2400">
                <a:solidFill>
                  <a:schemeClr val="tx1"/>
                </a:solidFill>
                <a:latin typeface="Ubuntu" panose="020B0504030602030204" charset="0"/>
                <a:cs typeface="Ubuntu" panose="020B0504030602030204" charset="0"/>
              </a:rPr>
              <a:t>After each iteration, it keeps adding on a </a:t>
            </a:r>
            <a:r>
              <a:rPr lang="en-US" sz="2400" b="1">
                <a:solidFill>
                  <a:schemeClr val="tx1"/>
                </a:solidFill>
                <a:latin typeface="Ubuntu" panose="020B0504030602030204" charset="0"/>
                <a:cs typeface="Ubuntu" panose="020B0504030602030204" charset="0"/>
              </a:rPr>
              <a:t>feature </a:t>
            </a:r>
            <a:r>
              <a:rPr lang="en-US" sz="2400">
                <a:solidFill>
                  <a:schemeClr val="tx1"/>
                </a:solidFill>
                <a:latin typeface="Ubuntu" panose="020B0504030602030204" charset="0"/>
                <a:cs typeface="Ubuntu" panose="020B0504030602030204" charset="0"/>
              </a:rPr>
              <a:t>and </a:t>
            </a:r>
            <a:r>
              <a:rPr lang="en-US" sz="2400" b="1">
                <a:solidFill>
                  <a:schemeClr val="tx1"/>
                </a:solidFill>
                <a:latin typeface="Ubuntu" panose="020B0504030602030204" charset="0"/>
                <a:cs typeface="Ubuntu" panose="020B0504030602030204" charset="0"/>
              </a:rPr>
              <a:t>evaluates the performance</a:t>
            </a:r>
            <a:r>
              <a:rPr lang="en-US" sz="2400">
                <a:solidFill>
                  <a:schemeClr val="tx1"/>
                </a:solidFill>
                <a:latin typeface="Ubuntu" panose="020B0504030602030204" charset="0"/>
                <a:cs typeface="Ubuntu" panose="020B0504030602030204" charset="0"/>
              </a:rPr>
              <a:t> to check whether it is improving the performance or not. </a:t>
            </a:r>
          </a:p>
          <a:p>
            <a:pPr>
              <a:lnSpc>
                <a:spcPct val="100000"/>
              </a:lnSpc>
            </a:pPr>
            <a:r>
              <a:rPr lang="en-US" sz="2400">
                <a:solidFill>
                  <a:schemeClr val="tx1"/>
                </a:solidFill>
                <a:latin typeface="Ubuntu" panose="020B0504030602030204" charset="0"/>
                <a:cs typeface="Ubuntu" panose="020B0504030602030204" charset="0"/>
              </a:rPr>
              <a:t>The process continues until the addition of a </a:t>
            </a:r>
            <a:r>
              <a:rPr lang="en-US" sz="2400" b="1">
                <a:solidFill>
                  <a:schemeClr val="tx1"/>
                </a:solidFill>
                <a:latin typeface="Ubuntu" panose="020B0504030602030204" charset="0"/>
                <a:cs typeface="Ubuntu" panose="020B0504030602030204" charset="0"/>
              </a:rPr>
              <a:t>new variable/feature does not improve</a:t>
            </a:r>
            <a:r>
              <a:rPr lang="en-US" sz="2400">
                <a:solidFill>
                  <a:schemeClr val="tx1"/>
                </a:solidFill>
                <a:latin typeface="Ubuntu" panose="020B0504030602030204" charset="0"/>
                <a:cs typeface="Ubuntu" panose="020B0504030602030204" charset="0"/>
              </a:rPr>
              <a:t> the performance of the model.</a:t>
            </a:r>
          </a:p>
        </p:txBody>
      </p:sp>
      <p:pic>
        <p:nvPicPr>
          <p:cNvPr id="4" name="Picture 3"/>
          <p:cNvPicPr>
            <a:picLocks noChangeAspect="1"/>
          </p:cNvPicPr>
          <p:nvPr/>
        </p:nvPicPr>
        <p:blipFill>
          <a:blip r:embed="rId2"/>
          <a:srcRect r="15992"/>
          <a:stretch>
            <a:fillRect/>
          </a:stretch>
        </p:blipFill>
        <p:spPr>
          <a:xfrm>
            <a:off x="6826250" y="1577975"/>
            <a:ext cx="5068570" cy="4847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Introduction</a:t>
            </a:r>
          </a:p>
        </p:txBody>
      </p:sp>
      <p:sp>
        <p:nvSpPr>
          <p:cNvPr id="3" name="Content Placeholder 2"/>
          <p:cNvSpPr>
            <a:spLocks noGrp="1"/>
          </p:cNvSpPr>
          <p:nvPr>
            <p:ph idx="1"/>
          </p:nvPr>
        </p:nvSpPr>
        <p:spPr>
          <a:xfrm>
            <a:off x="647700" y="1825625"/>
            <a:ext cx="5193030" cy="4351655"/>
          </a:xfrm>
        </p:spPr>
        <p:txBody>
          <a:bodyPr/>
          <a:lstStyle/>
          <a:p>
            <a:r>
              <a:rPr lang="en-US" sz="2400" b="1" dirty="0">
                <a:solidFill>
                  <a:schemeClr val="tx1"/>
                </a:solidFill>
                <a:latin typeface="Ubuntu" panose="020B0504030602030204" charset="0"/>
                <a:cs typeface="Ubuntu" panose="020B0504030602030204" charset="0"/>
              </a:rPr>
              <a:t>Feature selection</a:t>
            </a:r>
            <a:r>
              <a:rPr lang="en-US" sz="2400" dirty="0">
                <a:solidFill>
                  <a:schemeClr val="tx1"/>
                </a:solidFill>
                <a:latin typeface="Ubuntu" panose="020B0504030602030204" charset="0"/>
                <a:cs typeface="Ubuntu" panose="020B0504030602030204" charset="0"/>
              </a:rPr>
              <a:t> process is one of the main components of a </a:t>
            </a:r>
            <a:r>
              <a:rPr lang="en-US" sz="2400" b="1" dirty="0">
                <a:solidFill>
                  <a:schemeClr val="tx1"/>
                </a:solidFill>
                <a:latin typeface="Ubuntu" panose="020B0504030602030204" charset="0"/>
                <a:cs typeface="Ubuntu" panose="020B0504030602030204" charset="0"/>
              </a:rPr>
              <a:t>feature engineering</a:t>
            </a:r>
            <a:r>
              <a:rPr lang="en-US" sz="2400" dirty="0">
                <a:solidFill>
                  <a:schemeClr val="tx1"/>
                </a:solidFill>
                <a:latin typeface="Ubuntu" panose="020B0504030602030204" charset="0"/>
                <a:cs typeface="Ubuntu" panose="020B0504030602030204" charset="0"/>
              </a:rPr>
              <a:t> process. </a:t>
            </a:r>
          </a:p>
          <a:p>
            <a:pPr marL="0" indent="0">
              <a:buNone/>
            </a:pPr>
            <a:endParaRPr lang="en-US" sz="2400" dirty="0">
              <a:solidFill>
                <a:schemeClr val="tx1"/>
              </a:solidFill>
              <a:latin typeface="Ubuntu" panose="020B0504030602030204" charset="0"/>
              <a:cs typeface="Ubuntu" panose="020B0504030602030204" charset="0"/>
            </a:endParaRPr>
          </a:p>
          <a:p>
            <a:r>
              <a:rPr lang="en-US" sz="2400" b="1" dirty="0">
                <a:solidFill>
                  <a:schemeClr val="tx1"/>
                </a:solidFill>
                <a:latin typeface="Ubuntu" panose="020B0504030602030204" charset="0"/>
                <a:cs typeface="Ubuntu" panose="020B0504030602030204" charset="0"/>
              </a:rPr>
              <a:t>Feature selection</a:t>
            </a:r>
            <a:r>
              <a:rPr lang="en-US" sz="2400" dirty="0">
                <a:solidFill>
                  <a:schemeClr val="tx1"/>
                </a:solidFill>
                <a:latin typeface="Ubuntu" panose="020B0504030602030204" charset="0"/>
                <a:cs typeface="Ubuntu" panose="020B0504030602030204" charset="0"/>
              </a:rPr>
              <a:t> techniques are employed to </a:t>
            </a:r>
            <a:r>
              <a:rPr lang="en-US" sz="2400" b="1" dirty="0">
                <a:solidFill>
                  <a:schemeClr val="tx1"/>
                </a:solidFill>
                <a:latin typeface="Ubuntu" panose="020B0504030602030204" charset="0"/>
                <a:cs typeface="Ubuntu" panose="020B0504030602030204" charset="0"/>
              </a:rPr>
              <a:t>reduce</a:t>
            </a:r>
            <a:r>
              <a:rPr lang="en-US" sz="2400" dirty="0">
                <a:solidFill>
                  <a:schemeClr val="tx1"/>
                </a:solidFill>
                <a:latin typeface="Ubuntu" panose="020B0504030602030204" charset="0"/>
                <a:cs typeface="Ubuntu" panose="020B0504030602030204" charset="0"/>
              </a:rPr>
              <a:t> the number of input variables by eliminating </a:t>
            </a:r>
            <a:r>
              <a:rPr lang="en-US" sz="2400" b="1" dirty="0">
                <a:solidFill>
                  <a:schemeClr val="tx1"/>
                </a:solidFill>
                <a:latin typeface="Ubuntu" panose="020B0504030602030204" charset="0"/>
                <a:cs typeface="Ubuntu" panose="020B0504030602030204" charset="0"/>
              </a:rPr>
              <a:t>redundant </a:t>
            </a:r>
            <a:r>
              <a:rPr lang="en-US" sz="2400" dirty="0">
                <a:solidFill>
                  <a:schemeClr val="tx1"/>
                </a:solidFill>
                <a:latin typeface="Ubuntu" panose="020B0504030602030204" charset="0"/>
                <a:cs typeface="Ubuntu" panose="020B0504030602030204" charset="0"/>
              </a:rPr>
              <a:t>or </a:t>
            </a:r>
            <a:r>
              <a:rPr lang="en-US" sz="2400" b="1" dirty="0">
                <a:solidFill>
                  <a:schemeClr val="tx1"/>
                </a:solidFill>
                <a:latin typeface="Ubuntu" panose="020B0504030602030204" charset="0"/>
                <a:cs typeface="Ubuntu" panose="020B0504030602030204" charset="0"/>
              </a:rPr>
              <a:t>irrelevant features</a:t>
            </a:r>
            <a:r>
              <a:rPr lang="en-US" sz="2400" dirty="0">
                <a:solidFill>
                  <a:schemeClr val="tx1"/>
                </a:solidFill>
                <a:latin typeface="Ubuntu" panose="020B0504030602030204" charset="0"/>
                <a:cs typeface="Ubuntu" panose="020B0504030602030204" charset="0"/>
              </a:rPr>
              <a:t>. </a:t>
            </a:r>
          </a:p>
        </p:txBody>
      </p:sp>
      <p:pic>
        <p:nvPicPr>
          <p:cNvPr id="5" name="Picture 4"/>
          <p:cNvPicPr>
            <a:picLocks noChangeAspect="1"/>
          </p:cNvPicPr>
          <p:nvPr/>
        </p:nvPicPr>
        <p:blipFill>
          <a:blip r:embed="rId2"/>
          <a:stretch>
            <a:fillRect/>
          </a:stretch>
        </p:blipFill>
        <p:spPr>
          <a:xfrm>
            <a:off x="5968365" y="1863090"/>
            <a:ext cx="5574665" cy="3131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Wrapper Methods (Examples)</a:t>
            </a:r>
          </a:p>
        </p:txBody>
      </p:sp>
      <p:pic>
        <p:nvPicPr>
          <p:cNvPr id="5" name="Picture 4"/>
          <p:cNvPicPr>
            <a:picLocks noChangeAspect="1"/>
          </p:cNvPicPr>
          <p:nvPr/>
        </p:nvPicPr>
        <p:blipFill>
          <a:blip r:embed="rId2"/>
          <a:srcRect r="11204"/>
          <a:stretch>
            <a:fillRect/>
          </a:stretch>
        </p:blipFill>
        <p:spPr>
          <a:xfrm>
            <a:off x="5782945" y="1557655"/>
            <a:ext cx="6089650" cy="4619625"/>
          </a:xfrm>
          <a:prstGeom prst="rect">
            <a:avLst/>
          </a:prstGeom>
        </p:spPr>
      </p:pic>
      <p:sp>
        <p:nvSpPr>
          <p:cNvPr id="3" name="Content Placeholder 2"/>
          <p:cNvSpPr>
            <a:spLocks noGrp="1"/>
          </p:cNvSpPr>
          <p:nvPr>
            <p:ph idx="1"/>
          </p:nvPr>
        </p:nvSpPr>
        <p:spPr>
          <a:xfrm>
            <a:off x="647700" y="1825625"/>
            <a:ext cx="5795010" cy="4351655"/>
          </a:xfrm>
        </p:spPr>
        <p:txBody>
          <a:bodyPr>
            <a:normAutofit/>
          </a:bodyPr>
          <a:lstStyle/>
          <a:p>
            <a:pPr marL="0" indent="0">
              <a:lnSpc>
                <a:spcPct val="100000"/>
              </a:lnSpc>
              <a:buNone/>
            </a:pPr>
            <a:r>
              <a:rPr lang="en-US" sz="2400" b="1" dirty="0">
                <a:solidFill>
                  <a:schemeClr val="tx1"/>
                </a:solidFill>
                <a:latin typeface="Ubuntu" panose="020B0504030602030204" charset="0"/>
                <a:cs typeface="Ubuntu" panose="020B0504030602030204" charset="0"/>
              </a:rPr>
              <a:t>Backward elimination</a:t>
            </a:r>
          </a:p>
          <a:p>
            <a:pPr marL="0" indent="0">
              <a:lnSpc>
                <a:spcPct val="100000"/>
              </a:lnSpc>
              <a:buNone/>
            </a:pPr>
            <a:r>
              <a:rPr lang="en-US" sz="2400" dirty="0">
                <a:solidFill>
                  <a:schemeClr val="tx1"/>
                </a:solidFill>
                <a:latin typeface="Ubuntu" panose="020B0504030602030204" charset="0"/>
                <a:cs typeface="Ubuntu" panose="020B0504030602030204" charset="0"/>
              </a:rPr>
              <a:t>Also an iterative approach, but it is the opposite of forward selection. </a:t>
            </a:r>
          </a:p>
          <a:p>
            <a:pPr marL="0" indent="0">
              <a:lnSpc>
                <a:spcPct val="100000"/>
              </a:lnSpc>
              <a:buNone/>
            </a:pPr>
            <a:r>
              <a:rPr lang="en-US" sz="2400" dirty="0">
                <a:solidFill>
                  <a:schemeClr val="tx1"/>
                </a:solidFill>
                <a:latin typeface="Ubuntu" panose="020B0504030602030204" charset="0"/>
                <a:cs typeface="Ubuntu" panose="020B0504030602030204" charset="0"/>
              </a:rPr>
              <a:t>This technique begins the process by considering </a:t>
            </a:r>
            <a:r>
              <a:rPr lang="en-US" sz="2400" b="1" dirty="0">
                <a:solidFill>
                  <a:schemeClr val="tx1"/>
                </a:solidFill>
                <a:latin typeface="Ubuntu" panose="020B0504030602030204" charset="0"/>
                <a:cs typeface="Ubuntu" panose="020B0504030602030204" charset="0"/>
              </a:rPr>
              <a:t>all the features</a:t>
            </a:r>
            <a:r>
              <a:rPr lang="en-US" sz="2400" dirty="0">
                <a:solidFill>
                  <a:schemeClr val="tx1"/>
                </a:solidFill>
                <a:latin typeface="Ubuntu" panose="020B0504030602030204" charset="0"/>
                <a:cs typeface="Ubuntu" panose="020B0504030602030204" charset="0"/>
              </a:rPr>
              <a:t> and</a:t>
            </a:r>
            <a:r>
              <a:rPr lang="en-US" sz="2400" b="1" dirty="0">
                <a:solidFill>
                  <a:schemeClr val="tx1"/>
                </a:solidFill>
                <a:latin typeface="Ubuntu" panose="020B0504030602030204" charset="0"/>
                <a:cs typeface="Ubuntu" panose="020B0504030602030204" charset="0"/>
              </a:rPr>
              <a:t> removes the least significant feature</a:t>
            </a:r>
            <a:r>
              <a:rPr lang="en-US" sz="2400" dirty="0">
                <a:solidFill>
                  <a:schemeClr val="tx1"/>
                </a:solidFill>
                <a:latin typeface="Ubuntu" panose="020B0504030602030204" charset="0"/>
                <a:cs typeface="Ubuntu" panose="020B0504030602030204" charset="0"/>
              </a:rPr>
              <a:t>. </a:t>
            </a:r>
          </a:p>
          <a:p>
            <a:pPr marL="0" indent="0">
              <a:lnSpc>
                <a:spcPct val="100000"/>
              </a:lnSpc>
              <a:buNone/>
            </a:pPr>
            <a:r>
              <a:rPr lang="en-US" sz="2400" dirty="0">
                <a:solidFill>
                  <a:schemeClr val="tx1"/>
                </a:solidFill>
                <a:latin typeface="Ubuntu" panose="020B0504030602030204" charset="0"/>
                <a:cs typeface="Ubuntu" panose="020B0504030602030204" charset="0"/>
              </a:rPr>
              <a:t>This elimination process continues until removing the </a:t>
            </a:r>
            <a:r>
              <a:rPr lang="en-US" sz="2400" b="1" dirty="0">
                <a:solidFill>
                  <a:schemeClr val="tx1"/>
                </a:solidFill>
                <a:latin typeface="Ubuntu" panose="020B0504030602030204" charset="0"/>
                <a:cs typeface="Ubuntu" panose="020B0504030602030204" charset="0"/>
              </a:rPr>
              <a:t>features does not improve the performance</a:t>
            </a:r>
            <a:r>
              <a:rPr lang="en-US" sz="2400" dirty="0">
                <a:solidFill>
                  <a:schemeClr val="tx1"/>
                </a:solidFill>
                <a:latin typeface="Ubuntu" panose="020B0504030602030204" charset="0"/>
                <a:cs typeface="Ubuntu" panose="020B0504030602030204" charset="0"/>
              </a:rPr>
              <a:t>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Wrapper Methods (Examples)</a:t>
            </a:r>
          </a:p>
        </p:txBody>
      </p:sp>
      <p:sp>
        <p:nvSpPr>
          <p:cNvPr id="3" name="Content Placeholder 2"/>
          <p:cNvSpPr>
            <a:spLocks noGrp="1"/>
          </p:cNvSpPr>
          <p:nvPr>
            <p:ph idx="1"/>
          </p:nvPr>
        </p:nvSpPr>
        <p:spPr>
          <a:xfrm>
            <a:off x="647700" y="1825625"/>
            <a:ext cx="10514965" cy="4351655"/>
          </a:xfrm>
        </p:spPr>
        <p:txBody>
          <a:bodyPr>
            <a:normAutofit/>
          </a:bodyPr>
          <a:lstStyle/>
          <a:p>
            <a:pPr marL="0" indent="0">
              <a:lnSpc>
                <a:spcPct val="100000"/>
              </a:lnSpc>
              <a:buNone/>
            </a:pPr>
            <a:r>
              <a:rPr lang="en-US" sz="2400" b="1">
                <a:solidFill>
                  <a:schemeClr val="tx1"/>
                </a:solidFill>
                <a:latin typeface="Ubuntu" panose="020B0504030602030204" charset="0"/>
                <a:cs typeface="Ubuntu" panose="020B0504030602030204" charset="0"/>
              </a:rPr>
              <a:t>Exhaustive Feature Selection: </a:t>
            </a:r>
            <a:r>
              <a:rPr lang="en-US" sz="2400">
                <a:solidFill>
                  <a:schemeClr val="tx1"/>
                </a:solidFill>
                <a:latin typeface="Ubuntu" panose="020B0504030602030204" charset="0"/>
                <a:cs typeface="Ubuntu" panose="020B0504030602030204" charset="0"/>
              </a:rPr>
              <a:t>One of the best feature selection methods, which evaluates each </a:t>
            </a:r>
            <a:r>
              <a:rPr lang="en-US" sz="2400" b="1">
                <a:solidFill>
                  <a:schemeClr val="tx1"/>
                </a:solidFill>
                <a:latin typeface="Ubuntu" panose="020B0504030602030204" charset="0"/>
                <a:cs typeface="Ubuntu" panose="020B0504030602030204" charset="0"/>
              </a:rPr>
              <a:t>feature set as brute-force</a:t>
            </a:r>
            <a:r>
              <a:rPr lang="en-US" sz="2400">
                <a:solidFill>
                  <a:schemeClr val="tx1"/>
                </a:solidFill>
                <a:latin typeface="Ubuntu" panose="020B0504030602030204" charset="0"/>
                <a:cs typeface="Ubuntu" panose="020B0504030602030204" charset="0"/>
              </a:rPr>
              <a:t>. It means this method tries &amp; make each </a:t>
            </a:r>
            <a:r>
              <a:rPr lang="en-US" sz="2400" b="1">
                <a:solidFill>
                  <a:schemeClr val="tx1"/>
                </a:solidFill>
                <a:latin typeface="Ubuntu" panose="020B0504030602030204" charset="0"/>
                <a:cs typeface="Ubuntu" panose="020B0504030602030204" charset="0"/>
              </a:rPr>
              <a:t>possible combination</a:t>
            </a:r>
            <a:r>
              <a:rPr lang="en-US" sz="2400">
                <a:solidFill>
                  <a:schemeClr val="tx1"/>
                </a:solidFill>
                <a:latin typeface="Ubuntu" panose="020B0504030602030204" charset="0"/>
                <a:cs typeface="Ubuntu" panose="020B0504030602030204" charset="0"/>
              </a:rPr>
              <a:t> of features and return the best performing feature set.</a:t>
            </a:r>
          </a:p>
          <a:p>
            <a:pPr marL="0" indent="0">
              <a:lnSpc>
                <a:spcPct val="100000"/>
              </a:lnSpc>
              <a:buNone/>
            </a:pPr>
            <a:endParaRPr lang="en-US" sz="2400">
              <a:solidFill>
                <a:schemeClr val="tx1"/>
              </a:solidFill>
              <a:latin typeface="Ubuntu" panose="020B0504030602030204" charset="0"/>
              <a:cs typeface="Ubuntu" panose="020B0504030602030204" charset="0"/>
            </a:endParaRPr>
          </a:p>
          <a:p>
            <a:pPr marL="0" indent="0">
              <a:lnSpc>
                <a:spcPct val="100000"/>
              </a:lnSpc>
              <a:buNone/>
            </a:pPr>
            <a:r>
              <a:rPr lang="en-US" sz="2400" b="1">
                <a:solidFill>
                  <a:schemeClr val="tx1"/>
                </a:solidFill>
                <a:latin typeface="Ubuntu" panose="020B0504030602030204" charset="0"/>
                <a:cs typeface="Ubuntu" panose="020B0504030602030204" charset="0"/>
              </a:rPr>
              <a:t>Recursive Feature Elimination:</a:t>
            </a:r>
            <a:r>
              <a:rPr lang="en-US" sz="2400">
                <a:solidFill>
                  <a:schemeClr val="tx1"/>
                </a:solidFill>
                <a:latin typeface="Ubuntu" panose="020B0504030602030204" charset="0"/>
                <a:cs typeface="Ubuntu" panose="020B0504030602030204" charset="0"/>
              </a:rPr>
              <a:t> A recursive greedy optimization approach, where features are selected by </a:t>
            </a:r>
            <a:r>
              <a:rPr lang="en-US" sz="2400" b="1">
                <a:solidFill>
                  <a:schemeClr val="tx1"/>
                </a:solidFill>
                <a:latin typeface="Ubuntu" panose="020B0504030602030204" charset="0"/>
                <a:cs typeface="Ubuntu" panose="020B0504030602030204" charset="0"/>
              </a:rPr>
              <a:t>recursively taking a smaller and smaller subset of features</a:t>
            </a:r>
            <a:r>
              <a:rPr lang="en-US" sz="2400">
                <a:solidFill>
                  <a:schemeClr val="tx1"/>
                </a:solidFill>
                <a:latin typeface="Ubuntu" panose="020B0504030602030204" charset="0"/>
                <a:cs typeface="Ubuntu" panose="020B0504030602030204" charset="0"/>
              </a:rPr>
              <a:t>. </a:t>
            </a:r>
          </a:p>
          <a:p>
            <a:pPr marL="0" indent="0">
              <a:lnSpc>
                <a:spcPct val="100000"/>
              </a:lnSpc>
              <a:buNone/>
            </a:pPr>
            <a:endParaRPr lang="en-US" sz="2400">
              <a:solidFill>
                <a:schemeClr val="tx1"/>
              </a:solidFill>
              <a:latin typeface="Ubuntu" panose="020B0504030602030204" charset="0"/>
              <a:cs typeface="Ubuntu" panose="020B0504030602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1543798598"/>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Embedded Methods</a:t>
            </a:r>
          </a:p>
        </p:txBody>
      </p:sp>
      <p:sp>
        <p:nvSpPr>
          <p:cNvPr id="3" name="Content Placeholder 2"/>
          <p:cNvSpPr>
            <a:spLocks noGrp="1"/>
          </p:cNvSpPr>
          <p:nvPr>
            <p:ph idx="1"/>
          </p:nvPr>
        </p:nvSpPr>
        <p:spPr>
          <a:xfrm>
            <a:off x="647700" y="1825625"/>
            <a:ext cx="5805170" cy="4351655"/>
          </a:xfrm>
        </p:spPr>
        <p:txBody>
          <a:bodyPr anchor="ctr" anchorCtr="0"/>
          <a:lstStyle/>
          <a:p>
            <a:pPr marL="0" indent="0">
              <a:buNone/>
            </a:pPr>
            <a:r>
              <a:rPr lang="en-US" sz="2400">
                <a:solidFill>
                  <a:schemeClr val="tx1"/>
                </a:solidFill>
                <a:latin typeface="Ubuntu" panose="020B0504030602030204" charset="0"/>
                <a:cs typeface="Ubuntu" panose="020B0504030602030204" charset="0"/>
              </a:rPr>
              <a:t>This method combines the qualities of both </a:t>
            </a:r>
            <a:r>
              <a:rPr lang="en-US" sz="2400" b="1">
                <a:solidFill>
                  <a:schemeClr val="tx1"/>
                </a:solidFill>
                <a:latin typeface="Ubuntu" panose="020B0504030602030204" charset="0"/>
                <a:cs typeface="Ubuntu" panose="020B0504030602030204" charset="0"/>
              </a:rPr>
              <a:t>filter</a:t>
            </a:r>
            <a:r>
              <a:rPr lang="en-US" sz="2400">
                <a:solidFill>
                  <a:schemeClr val="tx1"/>
                </a:solidFill>
                <a:latin typeface="Ubuntu" panose="020B0504030602030204" charset="0"/>
                <a:cs typeface="Ubuntu" panose="020B0504030602030204" charset="0"/>
              </a:rPr>
              <a:t> and </a:t>
            </a:r>
            <a:r>
              <a:rPr lang="en-US" sz="2400" b="1">
                <a:solidFill>
                  <a:schemeClr val="tx1"/>
                </a:solidFill>
                <a:latin typeface="Ubuntu" panose="020B0504030602030204" charset="0"/>
                <a:cs typeface="Ubuntu" panose="020B0504030602030204" charset="0"/>
              </a:rPr>
              <a:t>wrapper methods</a:t>
            </a:r>
            <a:r>
              <a:rPr lang="en-US" sz="2400">
                <a:solidFill>
                  <a:schemeClr val="tx1"/>
                </a:solidFill>
                <a:latin typeface="Ubuntu" panose="020B0504030602030204" charset="0"/>
                <a:cs typeface="Ubuntu" panose="020B0504030602030204" charset="0"/>
              </a:rPr>
              <a:t> to create the best subset.</a:t>
            </a:r>
          </a:p>
          <a:p>
            <a:pPr marL="0" indent="0">
              <a:buNone/>
            </a:pPr>
            <a:r>
              <a:rPr lang="en-US" sz="2400">
                <a:solidFill>
                  <a:schemeClr val="tx1"/>
                </a:solidFill>
                <a:latin typeface="Ubuntu" panose="020B0504030602030204" charset="0"/>
                <a:cs typeface="Ubuntu" panose="020B0504030602030204" charset="0"/>
              </a:rPr>
              <a:t>Model will train and check the accuracy of </a:t>
            </a:r>
            <a:r>
              <a:rPr lang="en-US" sz="2400" b="1">
                <a:solidFill>
                  <a:schemeClr val="tx1"/>
                </a:solidFill>
                <a:latin typeface="Ubuntu" panose="020B0504030602030204" charset="0"/>
                <a:cs typeface="Ubuntu" panose="020B0504030602030204" charset="0"/>
              </a:rPr>
              <a:t>different subsets</a:t>
            </a:r>
            <a:r>
              <a:rPr lang="en-US" sz="2400">
                <a:solidFill>
                  <a:schemeClr val="tx1"/>
                </a:solidFill>
                <a:latin typeface="Ubuntu" panose="020B0504030602030204" charset="0"/>
                <a:cs typeface="Ubuntu" panose="020B0504030602030204" charset="0"/>
              </a:rPr>
              <a:t> and select the best among them.</a:t>
            </a:r>
          </a:p>
        </p:txBody>
      </p:sp>
      <p:pic>
        <p:nvPicPr>
          <p:cNvPr id="4" name="Picture 3"/>
          <p:cNvPicPr>
            <a:picLocks noChangeAspect="1"/>
          </p:cNvPicPr>
          <p:nvPr/>
        </p:nvPicPr>
        <p:blipFill>
          <a:blip r:embed="rId2"/>
          <a:stretch>
            <a:fillRect/>
          </a:stretch>
        </p:blipFill>
        <p:spPr>
          <a:xfrm>
            <a:off x="6319520" y="1584325"/>
            <a:ext cx="5389880" cy="4728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Embedded Methods (Examples)</a:t>
            </a:r>
          </a:p>
        </p:txBody>
      </p:sp>
      <p:pic>
        <p:nvPicPr>
          <p:cNvPr id="4" name="Picture 3"/>
          <p:cNvPicPr>
            <a:picLocks noChangeAspect="1"/>
          </p:cNvPicPr>
          <p:nvPr/>
        </p:nvPicPr>
        <p:blipFill>
          <a:blip r:embed="rId2"/>
          <a:stretch>
            <a:fillRect/>
          </a:stretch>
        </p:blipFill>
        <p:spPr>
          <a:xfrm>
            <a:off x="5770880" y="1848485"/>
            <a:ext cx="6677025" cy="4305300"/>
          </a:xfrm>
          <a:prstGeom prst="rect">
            <a:avLst/>
          </a:prstGeom>
        </p:spPr>
      </p:pic>
      <p:sp>
        <p:nvSpPr>
          <p:cNvPr id="3" name="Content Placeholder 2"/>
          <p:cNvSpPr>
            <a:spLocks noGrp="1"/>
          </p:cNvSpPr>
          <p:nvPr>
            <p:ph idx="1"/>
          </p:nvPr>
        </p:nvSpPr>
        <p:spPr>
          <a:xfrm>
            <a:off x="647700" y="1825625"/>
            <a:ext cx="5761355" cy="4351655"/>
          </a:xfrm>
        </p:spPr>
        <p:txBody>
          <a:bodyPr>
            <a:normAutofit/>
          </a:bodyPr>
          <a:lstStyle/>
          <a:p>
            <a:pPr marL="0" indent="0">
              <a:lnSpc>
                <a:spcPct val="100000"/>
              </a:lnSpc>
              <a:buNone/>
            </a:pPr>
            <a:r>
              <a:rPr lang="en-US" sz="2400" b="1">
                <a:solidFill>
                  <a:schemeClr val="tx1"/>
                </a:solidFill>
                <a:latin typeface="Ubuntu" panose="020B0504030602030204" charset="0"/>
                <a:cs typeface="Ubuntu" panose="020B0504030602030204" charset="0"/>
              </a:rPr>
              <a:t>L1/L2 Regularization</a:t>
            </a:r>
          </a:p>
          <a:p>
            <a:pPr>
              <a:lnSpc>
                <a:spcPct val="100000"/>
              </a:lnSpc>
            </a:pPr>
            <a:r>
              <a:rPr lang="en-US" sz="2400">
                <a:solidFill>
                  <a:schemeClr val="tx1"/>
                </a:solidFill>
                <a:latin typeface="Ubuntu" panose="020B0504030602030204" charset="0"/>
                <a:cs typeface="Ubuntu" panose="020B0504030602030204" charset="0"/>
              </a:rPr>
              <a:t>adds a </a:t>
            </a:r>
            <a:r>
              <a:rPr lang="en-US" sz="2400" b="1">
                <a:solidFill>
                  <a:schemeClr val="tx1"/>
                </a:solidFill>
                <a:latin typeface="Ubuntu" panose="020B0504030602030204" charset="0"/>
                <a:cs typeface="Ubuntu" panose="020B0504030602030204" charset="0"/>
              </a:rPr>
              <a:t>penalty term </a:t>
            </a:r>
            <a:r>
              <a:rPr lang="en-US" sz="2400">
                <a:solidFill>
                  <a:schemeClr val="tx1"/>
                </a:solidFill>
                <a:latin typeface="Ubuntu" panose="020B0504030602030204" charset="0"/>
                <a:cs typeface="Ubuntu" panose="020B0504030602030204" charset="0"/>
              </a:rPr>
              <a:t>to different parameters of the machine learning model for </a:t>
            </a:r>
            <a:r>
              <a:rPr lang="en-US" sz="2400" b="1">
                <a:solidFill>
                  <a:schemeClr val="tx1"/>
                </a:solidFill>
                <a:latin typeface="Ubuntu" panose="020B0504030602030204" charset="0"/>
                <a:cs typeface="Ubuntu" panose="020B0504030602030204" charset="0"/>
              </a:rPr>
              <a:t>avoiding overfitting</a:t>
            </a:r>
            <a:r>
              <a:rPr lang="en-US" sz="2400">
                <a:solidFill>
                  <a:schemeClr val="tx1"/>
                </a:solidFill>
                <a:latin typeface="Ubuntu" panose="020B0504030602030204" charset="0"/>
                <a:cs typeface="Ubuntu" panose="020B0504030602030204" charset="0"/>
              </a:rPr>
              <a:t>.</a:t>
            </a:r>
          </a:p>
          <a:p>
            <a:pPr>
              <a:lnSpc>
                <a:spcPct val="100000"/>
              </a:lnSpc>
            </a:pPr>
            <a:r>
              <a:rPr lang="en-US" sz="2400">
                <a:solidFill>
                  <a:schemeClr val="tx1"/>
                </a:solidFill>
                <a:latin typeface="Ubuntu" panose="020B0504030602030204" charset="0"/>
                <a:cs typeface="Ubuntu" panose="020B0504030602030204" charset="0"/>
              </a:rPr>
              <a:t>This penalty term is added to the </a:t>
            </a:r>
            <a:r>
              <a:rPr lang="en-US" sz="2400" b="1">
                <a:solidFill>
                  <a:schemeClr val="tx1"/>
                </a:solidFill>
                <a:latin typeface="Ubuntu" panose="020B0504030602030204" charset="0"/>
                <a:cs typeface="Ubuntu" panose="020B0504030602030204" charset="0"/>
              </a:rPr>
              <a:t>coefficients</a:t>
            </a:r>
            <a:r>
              <a:rPr lang="en-US" sz="2400">
                <a:solidFill>
                  <a:schemeClr val="tx1"/>
                </a:solidFill>
                <a:latin typeface="Ubuntu" panose="020B0504030602030204" charset="0"/>
                <a:cs typeface="Ubuntu" panose="020B0504030602030204" charset="0"/>
              </a:rPr>
              <a:t>; hence it shrinks some coefficients to zero. </a:t>
            </a:r>
          </a:p>
          <a:p>
            <a:pPr>
              <a:lnSpc>
                <a:spcPct val="100000"/>
              </a:lnSpc>
            </a:pPr>
            <a:r>
              <a:rPr lang="en-US" sz="2400">
                <a:solidFill>
                  <a:schemeClr val="tx1"/>
                </a:solidFill>
                <a:latin typeface="Ubuntu" panose="020B0504030602030204" charset="0"/>
                <a:cs typeface="Ubuntu" panose="020B0504030602030204" charset="0"/>
              </a:rPr>
              <a:t>Those features with </a:t>
            </a:r>
            <a:r>
              <a:rPr lang="en-US" sz="2400" b="1">
                <a:solidFill>
                  <a:schemeClr val="tx1"/>
                </a:solidFill>
                <a:latin typeface="Ubuntu" panose="020B0504030602030204" charset="0"/>
                <a:cs typeface="Ubuntu" panose="020B0504030602030204" charset="0"/>
              </a:rPr>
              <a:t>zero coefficients</a:t>
            </a:r>
            <a:r>
              <a:rPr lang="en-US" sz="2400">
                <a:solidFill>
                  <a:schemeClr val="tx1"/>
                </a:solidFill>
                <a:latin typeface="Ubuntu" panose="020B0504030602030204" charset="0"/>
                <a:cs typeface="Ubuntu" panose="020B0504030602030204" charset="0"/>
              </a:rPr>
              <a:t> can be removed from the dataset.</a:t>
            </a:r>
          </a:p>
          <a:p>
            <a:pPr marL="0" indent="0">
              <a:lnSpc>
                <a:spcPct val="100000"/>
              </a:lnSpc>
              <a:buNone/>
            </a:pPr>
            <a:endParaRPr lang="en-US" sz="2400">
              <a:solidFill>
                <a:schemeClr val="tx1"/>
              </a:solidFill>
              <a:latin typeface="Ubuntu" panose="020B0504030602030204" charset="0"/>
              <a:cs typeface="Ubuntu" panose="020B0504030602030204" charset="0"/>
            </a:endParaRPr>
          </a:p>
          <a:p>
            <a:pPr marL="0" indent="0">
              <a:lnSpc>
                <a:spcPct val="100000"/>
              </a:lnSpc>
              <a:buNone/>
            </a:pPr>
            <a:endParaRPr lang="en-US" sz="2400">
              <a:solidFill>
                <a:schemeClr val="tx1"/>
              </a:solidFill>
              <a:latin typeface="Ubuntu" panose="020B0504030602030204" charset="0"/>
              <a:cs typeface="Ubuntu" panose="020B0504030602030204" charset="0"/>
            </a:endParaRPr>
          </a:p>
        </p:txBody>
      </p:sp>
      <p:sp>
        <p:nvSpPr>
          <p:cNvPr id="5" name="Text Box 4"/>
          <p:cNvSpPr txBox="1"/>
          <p:nvPr/>
        </p:nvSpPr>
        <p:spPr>
          <a:xfrm>
            <a:off x="8065770" y="1032510"/>
            <a:ext cx="3682365" cy="922020"/>
          </a:xfrm>
          <a:prstGeom prst="rect">
            <a:avLst/>
          </a:prstGeom>
          <a:noFill/>
        </p:spPr>
        <p:txBody>
          <a:bodyPr wrap="square" rtlCol="0" anchor="t">
            <a:spAutoFit/>
          </a:bodyPr>
          <a:lstStyle/>
          <a:p>
            <a:pPr marL="0" indent="0">
              <a:buNone/>
            </a:pPr>
            <a:r>
              <a:rPr lang="en-US" b="1">
                <a:latin typeface="Ubuntu" panose="020B0504030602030204" charset="0"/>
                <a:cs typeface="Ubuntu" panose="020B0504030602030204" charset="0"/>
                <a:sym typeface="+mn-ea"/>
              </a:rPr>
              <a:t>Usage?</a:t>
            </a:r>
            <a:endParaRPr lang="en-US" b="1">
              <a:solidFill>
                <a:schemeClr val="tx1"/>
              </a:solidFill>
              <a:latin typeface="Ubuntu" panose="020B0504030602030204" charset="0"/>
              <a:cs typeface="Ubuntu" panose="020B0504030602030204" charset="0"/>
            </a:endParaRPr>
          </a:p>
          <a:p>
            <a:pPr marL="0" indent="0">
              <a:buNone/>
            </a:pPr>
            <a:r>
              <a:rPr lang="en-US">
                <a:latin typeface="Ubuntu" panose="020B0504030602030204" charset="0"/>
                <a:cs typeface="Ubuntu" panose="020B0504030602030204" charset="0"/>
                <a:sym typeface="+mn-ea"/>
              </a:rPr>
              <a:t>Input variable is numerical</a:t>
            </a:r>
            <a:endParaRPr lang="en-US">
              <a:solidFill>
                <a:schemeClr val="tx1"/>
              </a:solidFill>
              <a:latin typeface="Ubuntu" panose="020B0504030602030204" charset="0"/>
              <a:cs typeface="Ubuntu" panose="020B0504030602030204" charset="0"/>
            </a:endParaRPr>
          </a:p>
          <a:p>
            <a:pPr marL="0" indent="0">
              <a:buNone/>
            </a:pPr>
            <a:r>
              <a:rPr lang="en-US">
                <a:latin typeface="Ubuntu" panose="020B0504030602030204" charset="0"/>
                <a:cs typeface="Ubuntu" panose="020B0504030602030204" charset="0"/>
                <a:sym typeface="+mn-ea"/>
              </a:rPr>
              <a:t>output variable is numerical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Embedded Methods (Examples)</a:t>
            </a:r>
          </a:p>
        </p:txBody>
      </p:sp>
      <p:sp>
        <p:nvSpPr>
          <p:cNvPr id="3" name="Content Placeholder 2"/>
          <p:cNvSpPr>
            <a:spLocks noGrp="1"/>
          </p:cNvSpPr>
          <p:nvPr>
            <p:ph idx="1"/>
          </p:nvPr>
        </p:nvSpPr>
        <p:spPr>
          <a:xfrm>
            <a:off x="647700" y="1825625"/>
            <a:ext cx="10514965" cy="4351655"/>
          </a:xfrm>
        </p:spPr>
        <p:txBody>
          <a:bodyPr>
            <a:normAutofit fontScale="92500" lnSpcReduction="10000"/>
          </a:bodyPr>
          <a:lstStyle/>
          <a:p>
            <a:pPr marL="0" indent="0">
              <a:lnSpc>
                <a:spcPct val="100000"/>
              </a:lnSpc>
              <a:buNone/>
            </a:pPr>
            <a:r>
              <a:rPr lang="en-US" sz="2400" b="1">
                <a:solidFill>
                  <a:schemeClr val="tx1"/>
                </a:solidFill>
                <a:latin typeface="Ubuntu" panose="020B0504030602030204" charset="0"/>
                <a:cs typeface="Ubuntu" panose="020B0504030602030204" charset="0"/>
              </a:rPr>
              <a:t>Tree-Based Algorithms Importance</a:t>
            </a:r>
          </a:p>
          <a:p>
            <a:pPr>
              <a:lnSpc>
                <a:spcPct val="100000"/>
              </a:lnSpc>
            </a:pPr>
            <a:r>
              <a:rPr lang="en-US" sz="2400">
                <a:solidFill>
                  <a:schemeClr val="tx1"/>
                </a:solidFill>
                <a:latin typeface="Ubuntu" panose="020B0504030602030204" charset="0"/>
                <a:cs typeface="Ubuntu" panose="020B0504030602030204" charset="0"/>
              </a:rPr>
              <a:t>Different tree-based methods of feature selection help us with </a:t>
            </a:r>
            <a:r>
              <a:rPr lang="en-US" sz="2400" b="1">
                <a:solidFill>
                  <a:schemeClr val="tx1"/>
                </a:solidFill>
                <a:latin typeface="Ubuntu" panose="020B0504030602030204" charset="0"/>
                <a:cs typeface="Ubuntu" panose="020B0504030602030204" charset="0"/>
              </a:rPr>
              <a:t>feature importance </a:t>
            </a:r>
            <a:r>
              <a:rPr lang="en-US" sz="2400">
                <a:solidFill>
                  <a:schemeClr val="tx1"/>
                </a:solidFill>
                <a:latin typeface="Ubuntu" panose="020B0504030602030204" charset="0"/>
                <a:cs typeface="Ubuntu" panose="020B0504030602030204" charset="0"/>
              </a:rPr>
              <a:t>to provide a way of selecting features. </a:t>
            </a:r>
          </a:p>
          <a:p>
            <a:pPr>
              <a:lnSpc>
                <a:spcPct val="100000"/>
              </a:lnSpc>
            </a:pPr>
            <a:r>
              <a:rPr lang="en-US" sz="2400">
                <a:solidFill>
                  <a:schemeClr val="tx1"/>
                </a:solidFill>
                <a:latin typeface="Ubuntu" panose="020B0504030602030204" charset="0"/>
                <a:cs typeface="Ubuntu" panose="020B0504030602030204" charset="0"/>
              </a:rPr>
              <a:t>Feature importance specifies which feature has more</a:t>
            </a:r>
            <a:r>
              <a:rPr lang="en-US" sz="2400" b="1">
                <a:solidFill>
                  <a:schemeClr val="tx1"/>
                </a:solidFill>
                <a:latin typeface="Ubuntu" panose="020B0504030602030204" charset="0"/>
                <a:cs typeface="Ubuntu" panose="020B0504030602030204" charset="0"/>
              </a:rPr>
              <a:t> importance </a:t>
            </a:r>
            <a:r>
              <a:rPr lang="en-US" sz="2400">
                <a:solidFill>
                  <a:schemeClr val="tx1"/>
                </a:solidFill>
                <a:latin typeface="Ubuntu" panose="020B0504030602030204" charset="0"/>
                <a:cs typeface="Ubuntu" panose="020B0504030602030204" charset="0"/>
              </a:rPr>
              <a:t>in model building or has a </a:t>
            </a:r>
            <a:r>
              <a:rPr lang="en-US" sz="2400" b="1">
                <a:solidFill>
                  <a:schemeClr val="tx1"/>
                </a:solidFill>
                <a:latin typeface="Ubuntu" panose="020B0504030602030204" charset="0"/>
                <a:cs typeface="Ubuntu" panose="020B0504030602030204" charset="0"/>
              </a:rPr>
              <a:t>great impact</a:t>
            </a:r>
            <a:r>
              <a:rPr lang="en-US" sz="2400">
                <a:solidFill>
                  <a:schemeClr val="tx1"/>
                </a:solidFill>
                <a:latin typeface="Ubuntu" panose="020B0504030602030204" charset="0"/>
                <a:cs typeface="Ubuntu" panose="020B0504030602030204" charset="0"/>
              </a:rPr>
              <a:t> on the target variable. </a:t>
            </a:r>
          </a:p>
          <a:p>
            <a:pPr>
              <a:lnSpc>
                <a:spcPct val="100000"/>
              </a:lnSpc>
            </a:pPr>
            <a:r>
              <a:rPr lang="en-US" sz="2400" b="1">
                <a:solidFill>
                  <a:schemeClr val="tx1"/>
                </a:solidFill>
                <a:latin typeface="Ubuntu" panose="020B0504030602030204" charset="0"/>
                <a:cs typeface="Ubuntu" panose="020B0504030602030204" charset="0"/>
              </a:rPr>
              <a:t>Random Forest</a:t>
            </a:r>
            <a:r>
              <a:rPr lang="en-US" sz="2400">
                <a:solidFill>
                  <a:schemeClr val="tx1"/>
                </a:solidFill>
                <a:latin typeface="Ubuntu" panose="020B0504030602030204" charset="0"/>
                <a:cs typeface="Ubuntu" panose="020B0504030602030204" charset="0"/>
              </a:rPr>
              <a:t> is such a tree-based method, which is a type of </a:t>
            </a:r>
            <a:r>
              <a:rPr lang="en-US" sz="2400" b="1">
                <a:solidFill>
                  <a:schemeClr val="tx1"/>
                </a:solidFill>
                <a:latin typeface="Ubuntu" panose="020B0504030602030204" charset="0"/>
                <a:cs typeface="Ubuntu" panose="020B0504030602030204" charset="0"/>
              </a:rPr>
              <a:t>bagging algorithm</a:t>
            </a:r>
            <a:r>
              <a:rPr lang="en-US" sz="2400">
                <a:solidFill>
                  <a:schemeClr val="tx1"/>
                </a:solidFill>
                <a:latin typeface="Ubuntu" panose="020B0504030602030204" charset="0"/>
                <a:cs typeface="Ubuntu" panose="020B0504030602030204" charset="0"/>
              </a:rPr>
              <a:t> that aggregates a different number of </a:t>
            </a:r>
            <a:r>
              <a:rPr lang="en-US" sz="2400" b="1">
                <a:solidFill>
                  <a:schemeClr val="tx1"/>
                </a:solidFill>
                <a:latin typeface="Ubuntu" panose="020B0504030602030204" charset="0"/>
                <a:cs typeface="Ubuntu" panose="020B0504030602030204" charset="0"/>
              </a:rPr>
              <a:t>decision trees</a:t>
            </a:r>
            <a:r>
              <a:rPr lang="en-US" sz="2400">
                <a:solidFill>
                  <a:schemeClr val="tx1"/>
                </a:solidFill>
                <a:latin typeface="Ubuntu" panose="020B0504030602030204" charset="0"/>
                <a:cs typeface="Ubuntu" panose="020B0504030602030204" charset="0"/>
              </a:rPr>
              <a:t>. </a:t>
            </a:r>
          </a:p>
          <a:p>
            <a:pPr>
              <a:lnSpc>
                <a:spcPct val="100000"/>
              </a:lnSpc>
            </a:pPr>
            <a:r>
              <a:rPr lang="en-US" sz="2400">
                <a:solidFill>
                  <a:schemeClr val="tx1"/>
                </a:solidFill>
                <a:latin typeface="Ubuntu" panose="020B0504030602030204" charset="0"/>
                <a:cs typeface="Ubuntu" panose="020B0504030602030204" charset="0"/>
              </a:rPr>
              <a:t>It automatically ranks the nodes by </a:t>
            </a:r>
            <a:r>
              <a:rPr lang="en-US" sz="2400" b="1">
                <a:solidFill>
                  <a:schemeClr val="tx1"/>
                </a:solidFill>
                <a:latin typeface="Ubuntu" panose="020B0504030602030204" charset="0"/>
                <a:cs typeface="Ubuntu" panose="020B0504030602030204" charset="0"/>
              </a:rPr>
              <a:t>their performance </a:t>
            </a:r>
            <a:r>
              <a:rPr lang="en-US" sz="2400">
                <a:solidFill>
                  <a:schemeClr val="tx1"/>
                </a:solidFill>
                <a:latin typeface="Ubuntu" panose="020B0504030602030204" charset="0"/>
                <a:cs typeface="Ubuntu" panose="020B0504030602030204" charset="0"/>
              </a:rPr>
              <a:t>or </a:t>
            </a:r>
            <a:r>
              <a:rPr lang="en-US" sz="2400" b="1">
                <a:solidFill>
                  <a:schemeClr val="tx1"/>
                </a:solidFill>
                <a:latin typeface="Ubuntu" panose="020B0504030602030204" charset="0"/>
                <a:cs typeface="Ubuntu" panose="020B0504030602030204" charset="0"/>
              </a:rPr>
              <a:t>decrease</a:t>
            </a:r>
            <a:r>
              <a:rPr lang="en-US" sz="2400">
                <a:solidFill>
                  <a:schemeClr val="tx1"/>
                </a:solidFill>
                <a:latin typeface="Ubuntu" panose="020B0504030602030204" charset="0"/>
                <a:cs typeface="Ubuntu" panose="020B0504030602030204" charset="0"/>
              </a:rPr>
              <a:t> in the impurity </a:t>
            </a:r>
            <a:r>
              <a:rPr lang="en-US" sz="2400" b="1">
                <a:solidFill>
                  <a:schemeClr val="tx1"/>
                </a:solidFill>
                <a:latin typeface="Ubuntu" panose="020B0504030602030204" charset="0"/>
                <a:cs typeface="Ubuntu" panose="020B0504030602030204" charset="0"/>
              </a:rPr>
              <a:t>(Gini impurity) </a:t>
            </a:r>
            <a:r>
              <a:rPr lang="en-US" sz="2400">
                <a:solidFill>
                  <a:schemeClr val="tx1"/>
                </a:solidFill>
                <a:latin typeface="Ubuntu" panose="020B0504030602030204" charset="0"/>
                <a:cs typeface="Ubuntu" panose="020B0504030602030204" charset="0"/>
              </a:rPr>
              <a:t>over all the trees. </a:t>
            </a:r>
          </a:p>
          <a:p>
            <a:pPr>
              <a:lnSpc>
                <a:spcPct val="100000"/>
              </a:lnSpc>
            </a:pPr>
            <a:r>
              <a:rPr lang="en-US" sz="2400">
                <a:solidFill>
                  <a:schemeClr val="tx1"/>
                </a:solidFill>
                <a:latin typeface="Ubuntu" panose="020B0504030602030204" charset="0"/>
                <a:cs typeface="Ubuntu" panose="020B0504030602030204" charset="0"/>
              </a:rPr>
              <a:t>Nodes are arranged as per the</a:t>
            </a:r>
            <a:r>
              <a:rPr lang="en-US" sz="2400" b="1">
                <a:solidFill>
                  <a:schemeClr val="tx1"/>
                </a:solidFill>
                <a:latin typeface="Ubuntu" panose="020B0504030602030204" charset="0"/>
                <a:cs typeface="Ubuntu" panose="020B0504030602030204" charset="0"/>
              </a:rPr>
              <a:t> impurity values</a:t>
            </a:r>
            <a:r>
              <a:rPr lang="en-US" sz="2400">
                <a:solidFill>
                  <a:schemeClr val="tx1"/>
                </a:solidFill>
                <a:latin typeface="Ubuntu" panose="020B0504030602030204" charset="0"/>
                <a:cs typeface="Ubuntu" panose="020B0504030602030204" charset="0"/>
              </a:rPr>
              <a:t>, and thus it allows to </a:t>
            </a:r>
            <a:r>
              <a:rPr lang="en-US" sz="2400" b="1">
                <a:solidFill>
                  <a:schemeClr val="tx1"/>
                </a:solidFill>
                <a:latin typeface="Ubuntu" panose="020B0504030602030204" charset="0"/>
                <a:cs typeface="Ubuntu" panose="020B0504030602030204" charset="0"/>
              </a:rPr>
              <a:t>pruning</a:t>
            </a:r>
            <a:r>
              <a:rPr lang="en-US" sz="2400">
                <a:solidFill>
                  <a:schemeClr val="tx1"/>
                </a:solidFill>
                <a:latin typeface="Ubuntu" panose="020B0504030602030204" charset="0"/>
                <a:cs typeface="Ubuntu" panose="020B0504030602030204" charset="0"/>
              </a:rPr>
              <a:t> of trees below a specific node. The remaining nodes create a subset of the most</a:t>
            </a:r>
            <a:r>
              <a:rPr lang="en-US" sz="2400" b="1">
                <a:solidFill>
                  <a:schemeClr val="tx1"/>
                </a:solidFill>
                <a:latin typeface="Ubuntu" panose="020B0504030602030204" charset="0"/>
                <a:cs typeface="Ubuntu" panose="020B0504030602030204" charset="0"/>
              </a:rPr>
              <a:t> important features</a:t>
            </a:r>
            <a:r>
              <a:rPr lang="en-US" sz="2400">
                <a:solidFill>
                  <a:schemeClr val="tx1"/>
                </a:solidFill>
                <a:latin typeface="Ubuntu" panose="020B0504030602030204" charset="0"/>
                <a:cs typeface="Ubuntu" panose="020B050403060203020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3260329362"/>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Feature Selection Appropriate Techniques</a:t>
            </a:r>
          </a:p>
        </p:txBody>
      </p:sp>
      <p:pic>
        <p:nvPicPr>
          <p:cNvPr id="9" name="Content Placeholder 8"/>
          <p:cNvPicPr>
            <a:picLocks noGrp="1" noChangeAspect="1"/>
          </p:cNvPicPr>
          <p:nvPr>
            <p:ph idx="1"/>
          </p:nvPr>
        </p:nvPicPr>
        <p:blipFill>
          <a:blip r:embed="rId2"/>
          <a:srcRect t="2412"/>
          <a:stretch>
            <a:fillRect/>
          </a:stretch>
        </p:blipFill>
        <p:spPr>
          <a:xfrm>
            <a:off x="991235" y="1695450"/>
            <a:ext cx="10209530" cy="44951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62357558"/>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Feature Selection vs. Extraction</a:t>
            </a:r>
          </a:p>
        </p:txBody>
      </p:sp>
      <p:sp>
        <p:nvSpPr>
          <p:cNvPr id="3" name="Content Placeholder 2"/>
          <p:cNvSpPr>
            <a:spLocks noGrp="1"/>
          </p:cNvSpPr>
          <p:nvPr>
            <p:ph idx="1"/>
          </p:nvPr>
        </p:nvSpPr>
        <p:spPr>
          <a:xfrm>
            <a:off x="647700" y="1825625"/>
            <a:ext cx="10514965" cy="4351655"/>
          </a:xfrm>
        </p:spPr>
        <p:txBody>
          <a:bodyPr>
            <a:normAutofit/>
          </a:bodyPr>
          <a:lstStyle/>
          <a:p>
            <a:pPr marL="0" indent="0">
              <a:buNone/>
            </a:pPr>
            <a:r>
              <a:rPr lang="en-US" sz="2400" dirty="0"/>
              <a:t>The key difference between feature selection and extraction is that </a:t>
            </a:r>
            <a:r>
              <a:rPr lang="en-US" sz="2400" b="1" dirty="0"/>
              <a:t>feature selection keeps a subset of the original features while feature extraction algorithms transform the data onto a new feature space.</a:t>
            </a:r>
            <a:r>
              <a:rPr lang="en-US" sz="2400" dirty="0"/>
              <a:t> Some supervised algorithms already have built-in feature selection, such as Regularized Regression and Random Forests.</a:t>
            </a:r>
          </a:p>
          <a:p>
            <a:r>
              <a:rPr lang="en-US" sz="2400" b="1" dirty="0"/>
              <a:t>In summary:</a:t>
            </a:r>
          </a:p>
          <a:p>
            <a:r>
              <a:rPr lang="en-US" sz="2400" dirty="0"/>
              <a:t>Extraction: Getting useful features from existing data.</a:t>
            </a:r>
          </a:p>
          <a:p>
            <a:r>
              <a:rPr lang="en-US" sz="2400" dirty="0"/>
              <a:t>Selection: Choosing a subset of the original pool of features.</a:t>
            </a:r>
          </a:p>
        </p:txBody>
      </p:sp>
    </p:spTree>
    <p:extLst>
      <p:ext uri="{BB962C8B-B14F-4D97-AF65-F5344CB8AC3E}">
        <p14:creationId xmlns:p14="http://schemas.microsoft.com/office/powerpoint/2010/main" val="36874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ug-CN" sz="4000" b="0">
                <a:effectLst/>
                <a:latin typeface="Ubuntu" panose="020B0504030602030204" charset="0"/>
                <a:cs typeface="Ubuntu" panose="020B0504030602030204" charset="0"/>
              </a:rPr>
              <a:t>Introduction</a:t>
            </a:r>
          </a:p>
        </p:txBody>
      </p:sp>
      <p:pic>
        <p:nvPicPr>
          <p:cNvPr id="4" name="Content Placeholder 3"/>
          <p:cNvPicPr>
            <a:picLocks noGrp="1" noChangeAspect="1"/>
          </p:cNvPicPr>
          <p:nvPr>
            <p:ph idx="1"/>
          </p:nvPr>
        </p:nvPicPr>
        <p:blipFill>
          <a:blip r:embed="rId2"/>
          <a:stretch>
            <a:fillRect/>
          </a:stretch>
        </p:blipFill>
        <p:spPr>
          <a:xfrm>
            <a:off x="1323975" y="1304290"/>
            <a:ext cx="9162415" cy="51492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r>
              <a:rPr lang="en-US" altLang="ug-CN" b="0" dirty="0">
                <a:effectLst/>
                <a:latin typeface="Ubuntu" panose="020B0504030602030204" charset="0"/>
                <a:cs typeface="Ubuntu" panose="020B0504030602030204" charset="0"/>
              </a:rPr>
            </a:br>
            <a:r>
              <a:rPr lang="en-US" altLang="ug-CN" b="0" dirty="0">
                <a:effectLst/>
                <a:latin typeface="Ubuntu" panose="020B0504030602030204" charset="0"/>
                <a:cs typeface="Ubuntu" panose="020B0504030602030204" charset="0"/>
              </a:rPr>
              <a:t>Feature Selection vs. Dimensionality Reduction</a:t>
            </a:r>
          </a:p>
        </p:txBody>
      </p:sp>
      <p:sp>
        <p:nvSpPr>
          <p:cNvPr id="3" name="Content Placeholder 2"/>
          <p:cNvSpPr>
            <a:spLocks noGrp="1"/>
          </p:cNvSpPr>
          <p:nvPr>
            <p:ph idx="1"/>
          </p:nvPr>
        </p:nvSpPr>
        <p:spPr>
          <a:xfrm>
            <a:off x="647700" y="1825625"/>
            <a:ext cx="10514965" cy="4351655"/>
          </a:xfrm>
        </p:spPr>
        <p:txBody>
          <a:bodyPr>
            <a:normAutofit/>
          </a:bodyPr>
          <a:lstStyle/>
          <a:p>
            <a:pPr marL="0" indent="0">
              <a:buNone/>
            </a:pPr>
            <a:r>
              <a:rPr lang="en-US" sz="2400" dirty="0"/>
              <a:t>A </a:t>
            </a:r>
            <a:r>
              <a:rPr lang="en-US" sz="2400" b="1" dirty="0"/>
              <a:t>feature selection </a:t>
            </a:r>
            <a:r>
              <a:rPr lang="en-US" sz="2400" dirty="0"/>
              <a:t>is simply selecting or excluding given features without modifying them in any way. </a:t>
            </a:r>
          </a:p>
          <a:p>
            <a:pPr marL="0" indent="0">
              <a:buNone/>
            </a:pPr>
            <a:r>
              <a:rPr lang="en-US" sz="2400" b="1" dirty="0"/>
              <a:t>Dimensionality reduction </a:t>
            </a:r>
            <a:r>
              <a:rPr lang="en-US" sz="2400" dirty="0"/>
              <a:t>reduces the dimensions of features. By contrast, the set of features made by feature selection must be a subset of the original set of features. The set made by dimensionality reduction does not have to be (for example, PCA reduces dimensionality by making new synthetic features by linearly combining the original features, then discarding the less important ones). This way, feature selection is a special case of dimensionality reduction.</a:t>
            </a:r>
          </a:p>
        </p:txBody>
      </p:sp>
    </p:spTree>
    <p:extLst>
      <p:ext uri="{BB962C8B-B14F-4D97-AF65-F5344CB8AC3E}">
        <p14:creationId xmlns:p14="http://schemas.microsoft.com/office/powerpoint/2010/main" val="393681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dirty="0">
                <a:effectLst/>
                <a:latin typeface="Ubuntu" panose="020B0504030602030204" charset="0"/>
                <a:cs typeface="Ubuntu" panose="020B0504030602030204" charset="0"/>
              </a:rPr>
              <a:t>References</a:t>
            </a:r>
          </a:p>
        </p:txBody>
      </p:sp>
      <p:sp>
        <p:nvSpPr>
          <p:cNvPr id="3" name="Content Placeholder 2"/>
          <p:cNvSpPr>
            <a:spLocks noGrp="1"/>
          </p:cNvSpPr>
          <p:nvPr>
            <p:ph idx="1"/>
          </p:nvPr>
        </p:nvSpPr>
        <p:spPr/>
        <p:txBody>
          <a:bodyPr/>
          <a:lstStyle/>
          <a:p>
            <a:r>
              <a:rPr lang="en-US" sz="2400">
                <a:solidFill>
                  <a:schemeClr val="tx1"/>
                </a:solidFill>
                <a:latin typeface="Ubuntu" panose="020B0504030602030204" charset="0"/>
                <a:cs typeface="Ubuntu" panose="020B0504030602030204" charset="0"/>
                <a:hlinkClick r:id="rId2" action="ppaction://hlinkfile"/>
              </a:rPr>
              <a:t>https://oercollective.caul.edu.au/foundations-of-biomedical-science/chapter/9-1-types-of-data/</a:t>
            </a:r>
          </a:p>
          <a:p>
            <a:r>
              <a:rPr lang="en-US" sz="2400">
                <a:solidFill>
                  <a:schemeClr val="tx1"/>
                </a:solidFill>
                <a:latin typeface="Ubuntu" panose="020B0504030602030204" charset="0"/>
                <a:cs typeface="Ubuntu" panose="020B0504030602030204" charset="0"/>
                <a:hlinkClick r:id="rId3" action="ppaction://hlinkfile"/>
              </a:rPr>
              <a:t>https://www.featureform.com/post/feature-engineering-guide</a:t>
            </a:r>
            <a:endParaRPr lang="en-US" sz="2400">
              <a:solidFill>
                <a:schemeClr val="tx1"/>
              </a:solidFill>
              <a:latin typeface="Ubuntu" panose="020B0504030602030204" charset="0"/>
              <a:cs typeface="Ubuntu" panose="020B0504030602030204" charset="0"/>
            </a:endParaRPr>
          </a:p>
          <a:p>
            <a:r>
              <a:rPr lang="en-US" sz="2400">
                <a:solidFill>
                  <a:schemeClr val="tx1"/>
                </a:solidFill>
                <a:latin typeface="Ubuntu" panose="020B0504030602030204" charset="0"/>
                <a:cs typeface="Ubuntu" panose="020B0504030602030204" charset="0"/>
                <a:hlinkClick r:id="rId4" action="ppaction://hlinkfile"/>
              </a:rPr>
              <a:t>https://h2o.ai/wiki/feature-selection/</a:t>
            </a:r>
          </a:p>
          <a:p>
            <a:r>
              <a:rPr lang="en-US" sz="2400">
                <a:solidFill>
                  <a:schemeClr val="tx1"/>
                </a:solidFill>
                <a:latin typeface="Ubuntu" panose="020B0504030602030204" charset="0"/>
                <a:cs typeface="Ubuntu" panose="020B0504030602030204" charset="0"/>
                <a:hlinkClick r:id="rId5" action="ppaction://hlinkfile"/>
              </a:rPr>
              <a:t>https://www.javatpoint.com/feature-selection-techniques-in-machine-learning</a:t>
            </a:r>
          </a:p>
          <a:p>
            <a:r>
              <a:rPr lang="en-US" sz="2400">
                <a:solidFill>
                  <a:schemeClr val="tx1"/>
                </a:solidFill>
                <a:latin typeface="Ubuntu" panose="020B0504030602030204" charset="0"/>
                <a:cs typeface="Ubuntu" panose="020B0504030602030204" charset="0"/>
                <a:hlinkClick r:id="rId6" action="ppaction://hlinkfile"/>
              </a:rPr>
              <a:t>https://medium.com/@sagar.rawale3/feature-selection-methods-in-machine-learning-eaeef12019cc</a:t>
            </a:r>
            <a:endParaRPr lang="en-US" sz="2400">
              <a:solidFill>
                <a:schemeClr val="tx1"/>
              </a:solidFill>
              <a:latin typeface="Ubuntu" panose="020B0504030602030204" charset="0"/>
              <a:cs typeface="Ubuntu" panose="020B0504030602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6385"/>
            <a:ext cx="10972800" cy="1511935"/>
          </a:xfrm>
        </p:spPr>
        <p:txBody>
          <a:bodyPr/>
          <a:lstStyle/>
          <a:p>
            <a:pPr algn="ctr">
              <a:lnSpc>
                <a:spcPct val="250000"/>
              </a:lnSpc>
            </a:pPr>
            <a:r>
              <a:rPr lang="en-US">
                <a:latin typeface="Ubuntu" panose="020B0504030602030204" charset="0"/>
                <a:cs typeface="Ubuntu" panose="020B0504030602030204" charset="0"/>
              </a:rPr>
              <a:t>Thanks</a:t>
            </a:r>
          </a:p>
        </p:txBody>
      </p:sp>
      <p:sp>
        <p:nvSpPr>
          <p:cNvPr id="3" name="Content Placeholder 2"/>
          <p:cNvSpPr>
            <a:spLocks noGrp="1"/>
          </p:cNvSpPr>
          <p:nvPr>
            <p:ph idx="1"/>
          </p:nvPr>
        </p:nvSpPr>
        <p:spPr>
          <a:xfrm>
            <a:off x="609600" y="3178175"/>
            <a:ext cx="10972800" cy="2948305"/>
          </a:xfrm>
        </p:spPr>
        <p:txBody>
          <a:bodyPr/>
          <a:lstStyle/>
          <a:p>
            <a:pPr marL="0" indent="0" algn="ctr">
              <a:buNone/>
            </a:pPr>
            <a:r>
              <a:rPr lang="en-US" sz="2400" dirty="0">
                <a:latin typeface="Ubuntu" panose="020B0504030602030204" charset="0"/>
                <a:cs typeface="Ubuntu" panose="020B0504030602030204" charset="0"/>
              </a:rPr>
              <a:t>Please keep updated: </a:t>
            </a:r>
          </a:p>
          <a:p>
            <a:pPr marL="0" indent="0" algn="ctr">
              <a:buNone/>
            </a:pPr>
            <a:r>
              <a:rPr lang="en-US" sz="2400" dirty="0">
                <a:latin typeface="Ubuntu" panose="020B0504030602030204" charset="0"/>
                <a:cs typeface="Ubuntu" panose="020B0504030602030204" charset="0"/>
                <a:sym typeface="+mn-ea"/>
                <a:hlinkClick r:id="rId2"/>
              </a:rPr>
              <a:t>https://github.com/kershrita/Data-Science-Roadmap</a:t>
            </a:r>
            <a:r>
              <a:rPr lang="en-US" sz="2400" dirty="0">
                <a:latin typeface="Ubuntu" panose="020B0504030602030204" charset="0"/>
                <a:cs typeface="Ubuntu" panose="020B0504030602030204"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313593392"/>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Why Feature Selection</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solidFill>
                  <a:schemeClr val="tx1"/>
                </a:solidFill>
                <a:latin typeface="Ubuntu" panose="020B0504030602030204" charset="0"/>
                <a:cs typeface="Ubuntu" panose="020B0504030602030204" charset="0"/>
              </a:rPr>
              <a:t>It helps in avoiding the curse of </a:t>
            </a:r>
            <a:r>
              <a:rPr lang="en-US" sz="2400" b="1" dirty="0">
                <a:solidFill>
                  <a:schemeClr val="tx1"/>
                </a:solidFill>
                <a:latin typeface="Ubuntu" panose="020B0504030602030204" charset="0"/>
                <a:cs typeface="Ubuntu" panose="020B0504030602030204" charset="0"/>
              </a:rPr>
              <a:t>dimensionality</a:t>
            </a:r>
            <a:r>
              <a:rPr lang="en-US" sz="2400" dirty="0">
                <a:solidFill>
                  <a:schemeClr val="tx1"/>
                </a:solidFill>
                <a:latin typeface="Ubuntu" panose="020B0504030602030204" charset="0"/>
                <a:cs typeface="Ubuntu" panose="020B0504030602030204" charset="0"/>
              </a:rPr>
              <a:t>.</a:t>
            </a:r>
          </a:p>
          <a:p>
            <a:pPr marL="457200" indent="-457200">
              <a:buAutoNum type="arabicPeriod"/>
            </a:pPr>
            <a:r>
              <a:rPr lang="en-US" sz="2400" dirty="0">
                <a:solidFill>
                  <a:schemeClr val="tx1"/>
                </a:solidFill>
                <a:latin typeface="Ubuntu" panose="020B0504030602030204" charset="0"/>
                <a:cs typeface="Ubuntu" panose="020B0504030602030204" charset="0"/>
              </a:rPr>
              <a:t>It helps in the </a:t>
            </a:r>
            <a:r>
              <a:rPr lang="en-US" sz="2400" b="1" dirty="0">
                <a:solidFill>
                  <a:schemeClr val="tx1"/>
                </a:solidFill>
                <a:latin typeface="Ubuntu" panose="020B0504030602030204" charset="0"/>
                <a:cs typeface="Ubuntu" panose="020B0504030602030204" charset="0"/>
              </a:rPr>
              <a:t>simplification</a:t>
            </a:r>
            <a:r>
              <a:rPr lang="en-US" sz="2400" dirty="0">
                <a:solidFill>
                  <a:schemeClr val="tx1"/>
                </a:solidFill>
                <a:latin typeface="Ubuntu" panose="020B0504030602030204" charset="0"/>
                <a:cs typeface="Ubuntu" panose="020B0504030602030204" charset="0"/>
              </a:rPr>
              <a:t> of the model so that it can be easily interpreted.</a:t>
            </a:r>
          </a:p>
          <a:p>
            <a:pPr marL="457200" indent="-457200">
              <a:buAutoNum type="arabicPeriod"/>
            </a:pPr>
            <a:r>
              <a:rPr lang="en-US" sz="2400" dirty="0">
                <a:solidFill>
                  <a:schemeClr val="tx1"/>
                </a:solidFill>
                <a:latin typeface="Ubuntu" panose="020B0504030602030204" charset="0"/>
                <a:cs typeface="Ubuntu" panose="020B0504030602030204" charset="0"/>
              </a:rPr>
              <a:t>It reduces the </a:t>
            </a:r>
            <a:r>
              <a:rPr lang="en-US" sz="2400" b="1" dirty="0">
                <a:solidFill>
                  <a:schemeClr val="tx1"/>
                </a:solidFill>
                <a:latin typeface="Ubuntu" panose="020B0504030602030204" charset="0"/>
                <a:cs typeface="Ubuntu" panose="020B0504030602030204" charset="0"/>
              </a:rPr>
              <a:t>training time</a:t>
            </a:r>
            <a:r>
              <a:rPr lang="en-US" sz="2400" dirty="0">
                <a:solidFill>
                  <a:schemeClr val="tx1"/>
                </a:solidFill>
                <a:latin typeface="Ubuntu" panose="020B0504030602030204" charset="0"/>
                <a:cs typeface="Ubuntu" panose="020B0504030602030204" charset="0"/>
              </a:rPr>
              <a:t>.</a:t>
            </a:r>
          </a:p>
          <a:p>
            <a:pPr marL="457200" indent="-457200">
              <a:buAutoNum type="arabicPeriod"/>
            </a:pPr>
            <a:r>
              <a:rPr lang="en-US" sz="2400" dirty="0">
                <a:solidFill>
                  <a:schemeClr val="tx1"/>
                </a:solidFill>
                <a:latin typeface="Ubuntu" panose="020B0504030602030204" charset="0"/>
                <a:cs typeface="Ubuntu" panose="020B0504030602030204" charset="0"/>
              </a:rPr>
              <a:t>It reduces </a:t>
            </a:r>
            <a:r>
              <a:rPr lang="en-US" sz="2400" b="1" dirty="0">
                <a:solidFill>
                  <a:schemeClr val="tx1"/>
                </a:solidFill>
                <a:latin typeface="Ubuntu" panose="020B0504030602030204" charset="0"/>
                <a:cs typeface="Ubuntu" panose="020B0504030602030204" charset="0"/>
              </a:rPr>
              <a:t>overfitting</a:t>
            </a:r>
            <a:r>
              <a:rPr lang="en-US" sz="2400" dirty="0">
                <a:solidFill>
                  <a:schemeClr val="tx1"/>
                </a:solidFill>
                <a:latin typeface="Ubuntu" panose="020B0504030602030204" charset="0"/>
                <a:cs typeface="Ubuntu" panose="020B0504030602030204" charset="0"/>
              </a:rPr>
              <a:t> hence enhance the </a:t>
            </a:r>
            <a:r>
              <a:rPr lang="en-US" sz="2400" b="1" dirty="0">
                <a:solidFill>
                  <a:schemeClr val="tx1"/>
                </a:solidFill>
                <a:latin typeface="Ubuntu" panose="020B0504030602030204" charset="0"/>
                <a:cs typeface="Ubuntu" panose="020B0504030602030204" charset="0"/>
              </a:rPr>
              <a:t>generalization</a:t>
            </a:r>
            <a:r>
              <a:rPr lang="en-US" sz="2400" dirty="0">
                <a:solidFill>
                  <a:schemeClr val="tx1"/>
                </a:solidFill>
                <a:latin typeface="Ubuntu" panose="020B0504030602030204" charset="0"/>
                <a:cs typeface="Ubuntu" panose="020B050403060203020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Ubuntu" panose="020B0504030602030204" charset="0"/>
                <a:cs typeface="Ubuntu" panose="020B0504030602030204" charset="0"/>
              </a:rPr>
              <a:t>Outline</a:t>
            </a:r>
          </a:p>
        </p:txBody>
      </p:sp>
      <p:sp>
        <p:nvSpPr>
          <p:cNvPr id="3" name="Content Placeholder 2"/>
          <p:cNvSpPr>
            <a:spLocks noGrp="1"/>
          </p:cNvSpPr>
          <p:nvPr>
            <p:ph idx="1"/>
          </p:nvPr>
        </p:nvSpPr>
        <p:spPr/>
        <p:txBody>
          <a:bodyPr/>
          <a:lstStyle/>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Why Feature Selection?</a:t>
            </a:r>
          </a:p>
          <a:p>
            <a:pPr marL="457200" indent="-457200" algn="l">
              <a:buFont typeface="+mj-lt"/>
              <a:buAutoNum type="arabicPeriod"/>
            </a:pPr>
            <a:r>
              <a:rPr lang="en-US" altLang="ar-EG" sz="2400" dirty="0">
                <a:latin typeface="Ubuntu" panose="020B0504030602030204" charset="0"/>
                <a:cs typeface="Ubuntu" panose="020B0504030602030204" charset="0"/>
              </a:rPr>
              <a:t>Types of Features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Approaches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Filter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Wrapper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Embedded Methods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Appropriate Techniques</a:t>
            </a:r>
          </a:p>
          <a:p>
            <a:pPr marL="457200" indent="-457200" algn="l">
              <a:buFont typeface="+mj-lt"/>
              <a:buAutoNum type="arabicPeriod"/>
            </a:pPr>
            <a:r>
              <a:rPr lang="en-US" altLang="ar-EG" sz="2400" dirty="0">
                <a:solidFill>
                  <a:schemeClr val="bg2"/>
                </a:solidFill>
                <a:latin typeface="Ubuntu" panose="020B0504030602030204" charset="0"/>
                <a:cs typeface="Ubuntu" panose="020B0504030602030204" charset="0"/>
              </a:rPr>
              <a:t>Feature Selection vs. Other Technologies &amp; Methodologies</a:t>
            </a:r>
          </a:p>
          <a:p>
            <a:pPr marL="457200" indent="-457200" algn="l">
              <a:buFont typeface="+mj-lt"/>
              <a:buAutoNum type="arabicPeriod"/>
            </a:pPr>
            <a:endParaRPr lang="en-US" altLang="ar-EG" sz="2400" dirty="0">
              <a:latin typeface="Ubuntu" panose="020B0504030602030204" charset="0"/>
              <a:cs typeface="Ubuntu" panose="020B0504030602030204" charset="0"/>
            </a:endParaRPr>
          </a:p>
        </p:txBody>
      </p:sp>
    </p:spTree>
    <p:extLst>
      <p:ext uri="{BB962C8B-B14F-4D97-AF65-F5344CB8AC3E}">
        <p14:creationId xmlns:p14="http://schemas.microsoft.com/office/powerpoint/2010/main" val="3468236814"/>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Types of Features (DATA)</a:t>
            </a:r>
          </a:p>
        </p:txBody>
      </p:sp>
      <p:pic>
        <p:nvPicPr>
          <p:cNvPr id="4" name="Content Placeholder 3"/>
          <p:cNvPicPr>
            <a:picLocks noGrp="1" noChangeAspect="1"/>
          </p:cNvPicPr>
          <p:nvPr>
            <p:ph idx="1"/>
          </p:nvPr>
        </p:nvPicPr>
        <p:blipFill>
          <a:blip r:embed="rId2"/>
          <a:stretch>
            <a:fillRect/>
          </a:stretch>
        </p:blipFill>
        <p:spPr>
          <a:xfrm>
            <a:off x="1249680" y="1584325"/>
            <a:ext cx="9692640" cy="4963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ug-CN" b="0" dirty="0">
                <a:effectLst/>
                <a:latin typeface="Ubuntu" panose="020B0504030602030204" charset="0"/>
                <a:cs typeface="Ubuntu" panose="020B0504030602030204" charset="0"/>
              </a:rPr>
              <a:t>Types of Features (DATA)</a:t>
            </a:r>
          </a:p>
        </p:txBody>
      </p:sp>
      <p:sp>
        <p:nvSpPr>
          <p:cNvPr id="3" name="Content Placeholder 2"/>
          <p:cNvSpPr>
            <a:spLocks noGrp="1"/>
          </p:cNvSpPr>
          <p:nvPr>
            <p:ph idx="1"/>
          </p:nvPr>
        </p:nvSpPr>
        <p:spPr>
          <a:xfrm>
            <a:off x="647700" y="1825625"/>
            <a:ext cx="7190740" cy="4351655"/>
          </a:xfrm>
        </p:spPr>
        <p:txBody>
          <a:bodyPr>
            <a:noAutofit/>
          </a:bodyPr>
          <a:lstStyle/>
          <a:p>
            <a:pPr marL="0" indent="0">
              <a:buNone/>
            </a:pPr>
            <a:r>
              <a:rPr lang="en-US" sz="2400" b="1" dirty="0">
                <a:solidFill>
                  <a:schemeClr val="tx1"/>
                </a:solidFill>
                <a:latin typeface="Ubuntu" panose="020B0504030602030204" charset="0"/>
                <a:cs typeface="Ubuntu" panose="020B0504030602030204" charset="0"/>
              </a:rPr>
              <a:t>Totally Irrelevant Features: </a:t>
            </a:r>
            <a:r>
              <a:rPr lang="en-US" sz="2400" dirty="0">
                <a:solidFill>
                  <a:schemeClr val="tx1"/>
                </a:solidFill>
                <a:latin typeface="Ubuntu" panose="020B0504030602030204" charset="0"/>
                <a:cs typeface="Ubuntu" panose="020B0504030602030204" charset="0"/>
              </a:rPr>
              <a:t>These features</a:t>
            </a:r>
            <a:r>
              <a:rPr lang="en-US" sz="2400" b="1" dirty="0">
                <a:solidFill>
                  <a:schemeClr val="tx1"/>
                </a:solidFill>
                <a:latin typeface="Ubuntu" panose="020B0504030602030204" charset="0"/>
                <a:cs typeface="Ubuntu" panose="020B0504030602030204" charset="0"/>
              </a:rPr>
              <a:t> lack </a:t>
            </a:r>
            <a:r>
              <a:rPr lang="en-US" sz="2400" dirty="0">
                <a:solidFill>
                  <a:schemeClr val="tx1"/>
                </a:solidFill>
                <a:latin typeface="Ubuntu" panose="020B0504030602030204" charset="0"/>
                <a:cs typeface="Ubuntu" panose="020B0504030602030204" charset="0"/>
              </a:rPr>
              <a:t>any connection or </a:t>
            </a:r>
            <a:r>
              <a:rPr lang="en-US" sz="2400" b="1" dirty="0">
                <a:solidFill>
                  <a:schemeClr val="tx1"/>
                </a:solidFill>
                <a:latin typeface="Ubuntu" panose="020B0504030602030204" charset="0"/>
                <a:cs typeface="Ubuntu" panose="020B0504030602030204" charset="0"/>
              </a:rPr>
              <a:t>impact </a:t>
            </a:r>
            <a:r>
              <a:rPr lang="en-US" sz="2400" dirty="0">
                <a:solidFill>
                  <a:schemeClr val="tx1"/>
                </a:solidFill>
                <a:latin typeface="Ubuntu" panose="020B0504030602030204" charset="0"/>
                <a:cs typeface="Ubuntu" panose="020B0504030602030204" charset="0"/>
              </a:rPr>
              <a:t>on the target variable, offering </a:t>
            </a:r>
            <a:r>
              <a:rPr lang="en-US" sz="2400" b="1" dirty="0">
                <a:solidFill>
                  <a:schemeClr val="tx1"/>
                </a:solidFill>
                <a:latin typeface="Ubuntu" panose="020B0504030602030204" charset="0"/>
                <a:cs typeface="Ubuntu" panose="020B0504030602030204" charset="0"/>
              </a:rPr>
              <a:t>no valuable information</a:t>
            </a:r>
            <a:r>
              <a:rPr lang="en-US" sz="2400" dirty="0">
                <a:solidFill>
                  <a:schemeClr val="tx1"/>
                </a:solidFill>
                <a:latin typeface="Ubuntu" panose="020B0504030602030204" charset="0"/>
                <a:cs typeface="Ubuntu" panose="020B0504030602030204" charset="0"/>
              </a:rPr>
              <a:t> to the model.</a:t>
            </a:r>
          </a:p>
          <a:p>
            <a:pPr marL="0" indent="0">
              <a:buNone/>
            </a:pPr>
            <a:r>
              <a:rPr lang="en-US" sz="2400" b="1" dirty="0">
                <a:solidFill>
                  <a:schemeClr val="tx1"/>
                </a:solidFill>
                <a:latin typeface="Ubuntu" panose="020B0504030602030204" charset="0"/>
                <a:cs typeface="Ubuntu" panose="020B0504030602030204" charset="0"/>
              </a:rPr>
              <a:t>Weakly Relevant Features: </a:t>
            </a:r>
            <a:r>
              <a:rPr lang="en-US" sz="2400" dirty="0">
                <a:solidFill>
                  <a:schemeClr val="tx1"/>
                </a:solidFill>
                <a:latin typeface="Ubuntu" panose="020B0504030602030204" charset="0"/>
                <a:cs typeface="Ubuntu" panose="020B0504030602030204" charset="0"/>
              </a:rPr>
              <a:t>While they have </a:t>
            </a:r>
            <a:r>
              <a:rPr lang="en-US" sz="2400" b="1" dirty="0">
                <a:solidFill>
                  <a:schemeClr val="tx1"/>
                </a:solidFill>
                <a:latin typeface="Ubuntu" panose="020B0504030602030204" charset="0"/>
                <a:cs typeface="Ubuntu" panose="020B0504030602030204" charset="0"/>
              </a:rPr>
              <a:t>some association</a:t>
            </a:r>
            <a:r>
              <a:rPr lang="en-US" sz="2400" dirty="0">
                <a:solidFill>
                  <a:schemeClr val="tx1"/>
                </a:solidFill>
                <a:latin typeface="Ubuntu" panose="020B0504030602030204" charset="0"/>
                <a:cs typeface="Ubuntu" panose="020B0504030602030204" charset="0"/>
              </a:rPr>
              <a:t> with the target variable, it’s provided only minor contributions to the model's performance and contain </a:t>
            </a:r>
            <a:r>
              <a:rPr lang="en-US" sz="2400" b="1" dirty="0">
                <a:solidFill>
                  <a:schemeClr val="tx1"/>
                </a:solidFill>
                <a:latin typeface="Ubuntu" panose="020B0504030602030204" charset="0"/>
                <a:cs typeface="Ubuntu" panose="020B0504030602030204" charset="0"/>
              </a:rPr>
              <a:t>limited information</a:t>
            </a:r>
            <a:r>
              <a:rPr lang="en-US" sz="2400" dirty="0">
                <a:solidFill>
                  <a:schemeClr val="tx1"/>
                </a:solidFill>
                <a:latin typeface="Ubuntu" panose="020B0504030602030204" charset="0"/>
                <a:cs typeface="Ubuntu" panose="020B0504030602030204" charset="0"/>
              </a:rPr>
              <a:t>.</a:t>
            </a:r>
          </a:p>
          <a:p>
            <a:pPr marL="0" indent="0">
              <a:buNone/>
            </a:pPr>
            <a:r>
              <a:rPr lang="en-US" sz="2400" b="1" dirty="0">
                <a:solidFill>
                  <a:schemeClr val="tx1"/>
                </a:solidFill>
                <a:latin typeface="Ubuntu" panose="020B0504030602030204" charset="0"/>
                <a:cs typeface="Ubuntu" panose="020B0504030602030204" charset="0"/>
              </a:rPr>
              <a:t>Strongly Relevant Features: </a:t>
            </a:r>
            <a:r>
              <a:rPr lang="en-US" sz="2400" dirty="0">
                <a:solidFill>
                  <a:schemeClr val="tx1"/>
                </a:solidFill>
                <a:latin typeface="Ubuntu" panose="020B0504030602030204" charset="0"/>
                <a:cs typeface="Ubuntu" panose="020B0504030602030204" charset="0"/>
              </a:rPr>
              <a:t>These features are </a:t>
            </a:r>
            <a:r>
              <a:rPr lang="en-US" sz="2400" b="1" dirty="0">
                <a:solidFill>
                  <a:schemeClr val="tx1"/>
                </a:solidFill>
                <a:latin typeface="Ubuntu" panose="020B0504030602030204" charset="0"/>
                <a:cs typeface="Ubuntu" panose="020B0504030602030204" charset="0"/>
              </a:rPr>
              <a:t>closely linked</a:t>
            </a:r>
            <a:r>
              <a:rPr lang="en-US" sz="2400" dirty="0">
                <a:solidFill>
                  <a:schemeClr val="tx1"/>
                </a:solidFill>
                <a:latin typeface="Ubuntu" panose="020B0504030602030204" charset="0"/>
                <a:cs typeface="Ubuntu" panose="020B0504030602030204" charset="0"/>
              </a:rPr>
              <a:t> to the target variable, significantly </a:t>
            </a:r>
            <a:r>
              <a:rPr lang="en-US" sz="2400" b="1" dirty="0">
                <a:solidFill>
                  <a:schemeClr val="tx1"/>
                </a:solidFill>
                <a:latin typeface="Ubuntu" panose="020B0504030602030204" charset="0"/>
                <a:cs typeface="Ubuntu" panose="020B0504030602030204" charset="0"/>
              </a:rPr>
              <a:t>enhancing</a:t>
            </a:r>
            <a:r>
              <a:rPr lang="en-US" sz="2400" dirty="0">
                <a:solidFill>
                  <a:schemeClr val="tx1"/>
                </a:solidFill>
                <a:latin typeface="Ubuntu" panose="020B0504030602030204" charset="0"/>
                <a:cs typeface="Ubuntu" panose="020B0504030602030204" charset="0"/>
              </a:rPr>
              <a:t> the model's performance by containing crucial information necessary for accurate predictions.</a:t>
            </a:r>
          </a:p>
        </p:txBody>
      </p:sp>
      <p:pic>
        <p:nvPicPr>
          <p:cNvPr id="7" name="Content Placeholder 6" descr="6451f62178cec9177be06547_featureform Feature Engineering Guide-03 (1)"/>
          <p:cNvPicPr>
            <a:picLocks noChangeAspect="1"/>
          </p:cNvPicPr>
          <p:nvPr/>
        </p:nvPicPr>
        <p:blipFill>
          <a:blip r:embed="rId2"/>
          <a:srcRect l="28517" t="467" r="28021"/>
          <a:stretch>
            <a:fillRect/>
          </a:stretch>
        </p:blipFill>
        <p:spPr>
          <a:xfrm>
            <a:off x="7640320" y="1845945"/>
            <a:ext cx="4227195" cy="4331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3" grpId="1" build="p"/>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1419</Words>
  <Application>Microsoft Office PowerPoint</Application>
  <PresentationFormat>Widescreen</PresentationFormat>
  <Paragraphs>192</Paragraphs>
  <Slides>32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宋体</vt:lpstr>
      <vt:lpstr>Arial</vt:lpstr>
      <vt:lpstr>Calibri</vt:lpstr>
      <vt:lpstr>Cambria Math</vt:lpstr>
      <vt:lpstr>Ubuntu</vt:lpstr>
      <vt:lpstr>Default Design</vt:lpstr>
      <vt:lpstr>Data Science Committee</vt:lpstr>
      <vt:lpstr>Introduction</vt:lpstr>
      <vt:lpstr>Introduction</vt:lpstr>
      <vt:lpstr>Outline</vt:lpstr>
      <vt:lpstr>Outline</vt:lpstr>
      <vt:lpstr>Why Feature Selection</vt:lpstr>
      <vt:lpstr>Outline</vt:lpstr>
      <vt:lpstr>Types of Features (DATA)</vt:lpstr>
      <vt:lpstr>Types of Features (DATA)</vt:lpstr>
      <vt:lpstr>Outline</vt:lpstr>
      <vt:lpstr>Feature Selection Approaches</vt:lpstr>
      <vt:lpstr>Outline</vt:lpstr>
      <vt:lpstr>Filter Methods</vt:lpstr>
      <vt:lpstr>Filter Methods (Examples)</vt:lpstr>
      <vt:lpstr>Filter Methods (Examples)</vt:lpstr>
      <vt:lpstr>Filter Methods (Examples)</vt:lpstr>
      <vt:lpstr>Outline</vt:lpstr>
      <vt:lpstr>Wrapper Methods</vt:lpstr>
      <vt:lpstr>Wrapper Methods (Examples)</vt:lpstr>
      <vt:lpstr>Wrapper Methods (Examples)</vt:lpstr>
      <vt:lpstr>Wrapper Methods (Examples)</vt:lpstr>
      <vt:lpstr>Outline</vt:lpstr>
      <vt:lpstr>Embedded Methods</vt:lpstr>
      <vt:lpstr>Embedded Methods (Examples)</vt:lpstr>
      <vt:lpstr>Embedded Methods (Examples)</vt:lpstr>
      <vt:lpstr>Outline</vt:lpstr>
      <vt:lpstr>Feature Selection Appropriate Techniques</vt:lpstr>
      <vt:lpstr>Outline</vt:lpstr>
      <vt:lpstr>Feature Selection vs. Extraction</vt:lpstr>
      <vt:lpstr> Feature Selection vs. Dimensionality Reduction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Committee</dc:title>
  <dc:creator/>
  <cp:lastModifiedBy>Ashraf Abdulkhaliq</cp:lastModifiedBy>
  <cp:revision>43</cp:revision>
  <dcterms:created xsi:type="dcterms:W3CDTF">2023-11-11T23:19:57Z</dcterms:created>
  <dcterms:modified xsi:type="dcterms:W3CDTF">2023-11-26T11:01:01Z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1033-11.1.0.11704</vt:lpwstr>
  </property>
  <property fmtid="{D5CDD505-2E9C-101B-9397-08002B2CF9AE}" pid="3" name="ICV">
    <vt:lpwstr/>
  </property>
</Properties>
</file>