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7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b15f865d5_1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bb15f865d5_1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modelgeneratio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233836" y="333769"/>
            <a:ext cx="6392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" sz="2700" i="0" u="none" strike="noStrike" cap="none">
                <a:solidFill>
                  <a:srgbClr val="262626"/>
                </a:solidFill>
              </a:rPr>
              <a:t>Business Model Canvas - </a:t>
            </a:r>
            <a:r>
              <a:rPr lang="en" sz="1922" i="0" u="none" strike="noStrike" cap="none">
                <a:solidFill>
                  <a:srgbClr val="262626"/>
                </a:solidFill>
              </a:rPr>
              <a:t>First and Quic</a:t>
            </a:r>
            <a:r>
              <a:rPr lang="en" sz="1922">
                <a:solidFill>
                  <a:srgbClr val="262626"/>
                </a:solidFill>
              </a:rPr>
              <a:t>k Version</a:t>
            </a:r>
            <a:endParaRPr sz="1922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160" name="Google Shape;160;p31"/>
          <p:cNvSpPr/>
          <p:nvPr/>
        </p:nvSpPr>
        <p:spPr>
          <a:xfrm>
            <a:off x="456128" y="857250"/>
            <a:ext cx="8231700" cy="3886200"/>
          </a:xfrm>
          <a:prstGeom prst="rect">
            <a:avLst/>
          </a:prstGeom>
          <a:solidFill>
            <a:srgbClr val="E0F2FB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455532" y="857250"/>
            <a:ext cx="1646400" cy="2685900"/>
          </a:xfrm>
          <a:prstGeom prst="rect">
            <a:avLst/>
          </a:prstGeom>
          <a:solidFill>
            <a:srgbClr val="D8D8D8">
              <a:alpha val="20000"/>
            </a:srgbClr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2101882" y="857250"/>
            <a:ext cx="1646400" cy="1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3749416" y="857250"/>
            <a:ext cx="1646400" cy="2685900"/>
          </a:xfrm>
          <a:prstGeom prst="rect">
            <a:avLst/>
          </a:prstGeom>
          <a:solidFill>
            <a:srgbClr val="E0F2FB">
              <a:alpha val="60000"/>
            </a:srgbClr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7042117" y="857250"/>
            <a:ext cx="1646400" cy="2685900"/>
          </a:xfrm>
          <a:prstGeom prst="rect">
            <a:avLst/>
          </a:prstGeom>
          <a:solidFill>
            <a:srgbClr val="E0F2FB">
              <a:alpha val="60000"/>
            </a:srgbClr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2101882" y="2209800"/>
            <a:ext cx="1646400" cy="1333500"/>
          </a:xfrm>
          <a:prstGeom prst="rect">
            <a:avLst/>
          </a:prstGeom>
          <a:solidFill>
            <a:srgbClr val="D8D8D8">
              <a:alpha val="20000"/>
            </a:srgbClr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5396510" y="857250"/>
            <a:ext cx="1646400" cy="1352400"/>
          </a:xfrm>
          <a:prstGeom prst="rect">
            <a:avLst/>
          </a:prstGeom>
          <a:solidFill>
            <a:srgbClr val="D8D8D8">
              <a:alpha val="20000"/>
            </a:srgbClr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5396510" y="2209800"/>
            <a:ext cx="16464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455532" y="3543300"/>
            <a:ext cx="4116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4571404" y="3543300"/>
            <a:ext cx="4116600" cy="1200300"/>
          </a:xfrm>
          <a:prstGeom prst="rect">
            <a:avLst/>
          </a:prstGeom>
          <a:solidFill>
            <a:srgbClr val="D8D8D8">
              <a:alpha val="20000"/>
            </a:srgbClr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581891" y="946130"/>
            <a:ext cx="792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Partners</a:t>
            </a:r>
            <a:endParaRPr sz="1200" b="0" i="0" u="none" strike="noStrike" cap="none">
              <a:solidFill>
                <a:srgbClr val="004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2228239" y="946130"/>
            <a:ext cx="8217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sz="1200" b="0" i="0" u="none" strike="noStrike" cap="none">
              <a:solidFill>
                <a:srgbClr val="004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3866729" y="946130"/>
            <a:ext cx="1004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Proposition</a:t>
            </a:r>
            <a:endParaRPr sz="1200" b="0" i="0" u="none" strike="noStrike" cap="none">
              <a:solidFill>
                <a:srgbClr val="004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5498071" y="946130"/>
            <a:ext cx="1177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endParaRPr sz="1200" b="0" i="0" u="none" strike="noStrike" cap="none">
              <a:solidFill>
                <a:srgbClr val="004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7145299" y="946130"/>
            <a:ext cx="9372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Segments</a:t>
            </a:r>
            <a:endParaRPr sz="1200" b="0" i="0" u="none" strike="noStrike" cap="none">
              <a:solidFill>
                <a:srgbClr val="004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2217685" y="2307179"/>
            <a:ext cx="966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endParaRPr sz="9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sz="1200" b="0" i="0" u="none" strike="noStrike" cap="none">
              <a:solidFill>
                <a:srgbClr val="004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5498950" y="2284319"/>
            <a:ext cx="869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 sz="1200" b="0" i="0" u="none" strike="noStrike" cap="none">
              <a:solidFill>
                <a:srgbClr val="004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570458" y="3643491"/>
            <a:ext cx="124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 sz="1200" b="0" i="0" u="none" strike="noStrike" cap="none">
              <a:solidFill>
                <a:srgbClr val="004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4683025" y="3643491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4D6E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 sz="1200" b="0" i="0" u="none" strike="noStrike" cap="none">
              <a:solidFill>
                <a:srgbClr val="004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31"/>
          <p:cNvGrpSpPr/>
          <p:nvPr/>
        </p:nvGrpSpPr>
        <p:grpSpPr>
          <a:xfrm>
            <a:off x="1713332" y="1028700"/>
            <a:ext cx="231380" cy="245108"/>
            <a:chOff x="5884863" y="0"/>
            <a:chExt cx="506413" cy="536576"/>
          </a:xfrm>
        </p:grpSpPr>
        <p:sp>
          <p:nvSpPr>
            <p:cNvPr id="180" name="Google Shape;180;p31"/>
            <p:cNvSpPr/>
            <p:nvPr/>
          </p:nvSpPr>
          <p:spPr>
            <a:xfrm>
              <a:off x="6057901" y="0"/>
              <a:ext cx="333375" cy="371475"/>
            </a:xfrm>
            <a:custGeom>
              <a:avLst/>
              <a:gdLst/>
              <a:ahLst/>
              <a:cxnLst/>
              <a:rect l="l" t="t" r="r" b="b"/>
              <a:pathLst>
                <a:path w="210" h="234" extrusionOk="0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5884863" y="166688"/>
              <a:ext cx="331788" cy="369888"/>
            </a:xfrm>
            <a:custGeom>
              <a:avLst/>
              <a:gdLst/>
              <a:ahLst/>
              <a:cxnLst/>
              <a:rect l="l" t="t" r="r" b="b"/>
              <a:pathLst>
                <a:path w="209" h="233" extrusionOk="0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5008211" y="1028700"/>
            <a:ext cx="244474" cy="241509"/>
          </a:xfrm>
          <a:custGeom>
            <a:avLst/>
            <a:gdLst/>
            <a:ahLst/>
            <a:cxnLst/>
            <a:rect l="l" t="t" r="r" b="b"/>
            <a:pathLst>
              <a:path w="337" h="333" extrusionOk="0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6672151" y="1028700"/>
            <a:ext cx="240121" cy="205972"/>
          </a:xfrm>
          <a:custGeom>
            <a:avLst/>
            <a:gdLst/>
            <a:ahLst/>
            <a:cxnLst/>
            <a:rect l="l" t="t" r="r" b="b"/>
            <a:pathLst>
              <a:path w="331" h="284" extrusionOk="0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31"/>
          <p:cNvGrpSpPr/>
          <p:nvPr/>
        </p:nvGrpSpPr>
        <p:grpSpPr>
          <a:xfrm>
            <a:off x="3275983" y="2368455"/>
            <a:ext cx="345256" cy="252359"/>
            <a:chOff x="5715001" y="3627438"/>
            <a:chExt cx="755650" cy="552450"/>
          </a:xfrm>
        </p:grpSpPr>
        <p:sp>
          <p:nvSpPr>
            <p:cNvPr id="185" name="Google Shape;185;p31"/>
            <p:cNvSpPr/>
            <p:nvPr/>
          </p:nvSpPr>
          <p:spPr>
            <a:xfrm>
              <a:off x="6283326" y="3627438"/>
              <a:ext cx="161925" cy="61913"/>
            </a:xfrm>
            <a:custGeom>
              <a:avLst/>
              <a:gdLst/>
              <a:ahLst/>
              <a:cxnLst/>
              <a:rect l="l" t="t" r="r" b="b"/>
              <a:pathLst>
                <a:path w="102" h="39" extrusionOk="0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6122988" y="3689350"/>
              <a:ext cx="158750" cy="63500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6062663" y="3705225"/>
              <a:ext cx="407988" cy="444500"/>
            </a:xfrm>
            <a:custGeom>
              <a:avLst/>
              <a:gdLst/>
              <a:ahLst/>
              <a:cxnLst/>
              <a:rect l="l" t="t" r="r" b="b"/>
              <a:pathLst>
                <a:path w="257" h="280" extrusionOk="0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5965826" y="3627438"/>
              <a:ext cx="158750" cy="61913"/>
            </a:xfrm>
            <a:custGeom>
              <a:avLst/>
              <a:gdLst/>
              <a:ahLst/>
              <a:cxnLst/>
              <a:rect l="l" t="t" r="r" b="b"/>
              <a:pathLst>
                <a:path w="100" h="39" extrusionOk="0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715001" y="3843338"/>
              <a:ext cx="393700" cy="336550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31"/>
          <p:cNvSpPr/>
          <p:nvPr/>
        </p:nvSpPr>
        <p:spPr>
          <a:xfrm>
            <a:off x="6640489" y="2347545"/>
            <a:ext cx="289453" cy="202346"/>
          </a:xfrm>
          <a:custGeom>
            <a:avLst/>
            <a:gdLst/>
            <a:ahLst/>
            <a:cxnLst/>
            <a:rect l="l" t="t" r="r" b="b"/>
            <a:pathLst>
              <a:path w="399" h="279" extrusionOk="0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31"/>
          <p:cNvGrpSpPr/>
          <p:nvPr/>
        </p:nvGrpSpPr>
        <p:grpSpPr>
          <a:xfrm>
            <a:off x="4171429" y="3714470"/>
            <a:ext cx="248062" cy="285717"/>
            <a:chOff x="5773738" y="5307013"/>
            <a:chExt cx="542925" cy="625475"/>
          </a:xfrm>
        </p:grpSpPr>
        <p:sp>
          <p:nvSpPr>
            <p:cNvPr id="192" name="Google Shape;192;p31"/>
            <p:cNvSpPr/>
            <p:nvPr/>
          </p:nvSpPr>
          <p:spPr>
            <a:xfrm>
              <a:off x="5773738" y="5307013"/>
              <a:ext cx="501650" cy="355600"/>
            </a:xfrm>
            <a:custGeom>
              <a:avLst/>
              <a:gdLst/>
              <a:ahLst/>
              <a:cxnLst/>
              <a:rect l="l" t="t" r="r" b="b"/>
              <a:pathLst>
                <a:path w="316" h="224" extrusionOk="0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5815013" y="5430838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316" h="316" extrusionOk="0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1"/>
          <p:cNvGrpSpPr/>
          <p:nvPr/>
        </p:nvGrpSpPr>
        <p:grpSpPr>
          <a:xfrm>
            <a:off x="3383817" y="1030680"/>
            <a:ext cx="225584" cy="226751"/>
            <a:chOff x="2917825" y="3073401"/>
            <a:chExt cx="920750" cy="925513"/>
          </a:xfrm>
        </p:grpSpPr>
        <p:sp>
          <p:nvSpPr>
            <p:cNvPr id="195" name="Google Shape;195;p31"/>
            <p:cNvSpPr/>
            <p:nvPr/>
          </p:nvSpPr>
          <p:spPr>
            <a:xfrm>
              <a:off x="2917825" y="3073401"/>
              <a:ext cx="920750" cy="925513"/>
            </a:xfrm>
            <a:custGeom>
              <a:avLst/>
              <a:gdLst/>
              <a:ahLst/>
              <a:cxnLst/>
              <a:rect l="l" t="t" r="r" b="b"/>
              <a:pathLst>
                <a:path w="580" h="583" extrusionOk="0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3084513" y="3319715"/>
              <a:ext cx="584200" cy="457200"/>
            </a:xfrm>
            <a:custGeom>
              <a:avLst/>
              <a:gdLst/>
              <a:ahLst/>
              <a:cxnLst/>
              <a:rect l="l" t="t" r="r" b="b"/>
              <a:pathLst>
                <a:path w="368" h="288" extrusionOk="0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31"/>
          <p:cNvGrpSpPr/>
          <p:nvPr/>
        </p:nvGrpSpPr>
        <p:grpSpPr>
          <a:xfrm>
            <a:off x="8216102" y="1061622"/>
            <a:ext cx="317877" cy="176149"/>
            <a:chOff x="5961063" y="2919413"/>
            <a:chExt cx="1744662" cy="966788"/>
          </a:xfrm>
        </p:grpSpPr>
        <p:sp>
          <p:nvSpPr>
            <p:cNvPr id="198" name="Google Shape;198;p31"/>
            <p:cNvSpPr/>
            <p:nvPr/>
          </p:nvSpPr>
          <p:spPr>
            <a:xfrm>
              <a:off x="6635750" y="2971801"/>
              <a:ext cx="401638" cy="454025"/>
            </a:xfrm>
            <a:custGeom>
              <a:avLst/>
              <a:gdLst/>
              <a:ahLst/>
              <a:cxnLst/>
              <a:rect l="l" t="t" r="r" b="b"/>
              <a:pathLst>
                <a:path w="253" h="286" extrusionOk="0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7161213" y="2919413"/>
              <a:ext cx="334963" cy="379413"/>
            </a:xfrm>
            <a:custGeom>
              <a:avLst/>
              <a:gdLst/>
              <a:ahLst/>
              <a:cxnLst/>
              <a:rect l="l" t="t" r="r" b="b"/>
              <a:pathLst>
                <a:path w="211" h="239" extrusionOk="0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6173788" y="2919413"/>
              <a:ext cx="336550" cy="379413"/>
            </a:xfrm>
            <a:custGeom>
              <a:avLst/>
              <a:gdLst/>
              <a:ahLst/>
              <a:cxnLst/>
              <a:rect l="l" t="t" r="r" b="b"/>
              <a:pathLst>
                <a:path w="212" h="239" extrusionOk="0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5961063" y="3308351"/>
              <a:ext cx="674688" cy="35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6383338" y="3449638"/>
              <a:ext cx="900113" cy="436563"/>
            </a:xfrm>
            <a:custGeom>
              <a:avLst/>
              <a:gdLst/>
              <a:ahLst/>
              <a:cxnLst/>
              <a:rect l="l" t="t" r="r" b="b"/>
              <a:pathLst>
                <a:path w="567" h="275" extrusionOk="0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7038975" y="3311526"/>
              <a:ext cx="666750" cy="354013"/>
            </a:xfrm>
            <a:custGeom>
              <a:avLst/>
              <a:gdLst/>
              <a:ahLst/>
              <a:cxnLst/>
              <a:rect l="l" t="t" r="r" b="b"/>
              <a:pathLst>
                <a:path w="420" h="223" extrusionOk="0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31"/>
          <p:cNvSpPr txBox="1"/>
          <p:nvPr/>
        </p:nvSpPr>
        <p:spPr>
          <a:xfrm>
            <a:off x="454900" y="4926425"/>
            <a:ext cx="82317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http://www.businessmodelgeneration.com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8285752" y="3693648"/>
            <a:ext cx="216908" cy="285749"/>
          </a:xfrm>
          <a:custGeom>
            <a:avLst/>
            <a:gdLst/>
            <a:ahLst/>
            <a:cxnLst/>
            <a:rect l="l" t="t" r="r" b="b"/>
            <a:pathLst>
              <a:path w="299" h="394" extrusionOk="0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Business Model Canvas - First and Quick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- First and Quick Version</dc:title>
  <dc:creator>Aspire</dc:creator>
  <cp:lastModifiedBy>Jolie el Kholy - Aspire</cp:lastModifiedBy>
  <cp:revision>1</cp:revision>
  <dcterms:modified xsi:type="dcterms:W3CDTF">2021-02-09T00:19:26Z</dcterms:modified>
</cp:coreProperties>
</file>