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50" d="100"/>
          <a:sy n="50" d="100"/>
        </p:scale>
        <p:origin x="22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0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3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5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7E16-AA95-4CAE-BC31-E458E75E346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4AC4-11FD-45F2-9C9A-0D88859C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0B772D-45B1-4AE3-BF46-5145475CB44F}"/>
              </a:ext>
            </a:extLst>
          </p:cNvPr>
          <p:cNvSpPr/>
          <p:nvPr/>
        </p:nvSpPr>
        <p:spPr>
          <a:xfrm>
            <a:off x="270916" y="1481931"/>
            <a:ext cx="3004752" cy="635908"/>
          </a:xfrm>
          <a:prstGeom prst="roundRect">
            <a:avLst/>
          </a:prstGeom>
          <a:solidFill>
            <a:schemeClr val="bg1"/>
          </a:solidFill>
          <a:ln w="57150" cap="flat">
            <a:solidFill>
              <a:srgbClr val="C0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Nexa Bold" panose="02000000000000000000" pitchFamily="50" charset="0"/>
              </a:rPr>
              <a:t>Name:</a:t>
            </a:r>
          </a:p>
          <a:p>
            <a:pPr algn="r" rtl="1"/>
            <a:r>
              <a:rPr lang="ar-EG" sz="2000" b="1" dirty="0">
                <a:solidFill>
                  <a:schemeClr val="tx1"/>
                </a:solidFill>
                <a:latin typeface="Nexa Bold" panose="02000000000000000000" pitchFamily="50" charset="0"/>
              </a:rPr>
              <a:t>الأسم:</a:t>
            </a:r>
            <a:endParaRPr lang="en-US" sz="2000" b="1" dirty="0">
              <a:solidFill>
                <a:schemeClr val="tx1"/>
              </a:solidFill>
              <a:latin typeface="Nexa Bold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964D6-91B1-40A8-BBF0-23D19EA4F1EC}"/>
              </a:ext>
            </a:extLst>
          </p:cNvPr>
          <p:cNvSpPr txBox="1"/>
          <p:nvPr/>
        </p:nvSpPr>
        <p:spPr>
          <a:xfrm>
            <a:off x="159667" y="466982"/>
            <a:ext cx="329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exa Bold" panose="02000000000000000000" pitchFamily="50" charset="0"/>
              </a:rPr>
              <a:t>Testing Card</a:t>
            </a:r>
          </a:p>
        </p:txBody>
      </p:sp>
      <p:pic>
        <p:nvPicPr>
          <p:cNvPr id="11" name="Picture 10" descr="/Marco/ITIDA_2020/TIEC/TIEC logo 2020_CMYK.pdf">
            <a:extLst>
              <a:ext uri="{FF2B5EF4-FFF2-40B4-BE49-F238E27FC236}">
                <a16:creationId xmlns:a16="http://schemas.microsoft.com/office/drawing/2014/main" id="{94D9ABC7-D3D6-4376-B5DD-913A784576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2" y="179193"/>
            <a:ext cx="1319179" cy="92900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B7279-33D3-4529-8F95-C0E4914138C2}"/>
              </a:ext>
            </a:extLst>
          </p:cNvPr>
          <p:cNvSpPr/>
          <p:nvPr/>
        </p:nvSpPr>
        <p:spPr>
          <a:xfrm>
            <a:off x="276703" y="2293733"/>
            <a:ext cx="6310383" cy="762237"/>
          </a:xfrm>
          <a:prstGeom prst="roundRect">
            <a:avLst/>
          </a:prstGeom>
          <a:solidFill>
            <a:schemeClr val="bg1"/>
          </a:solidFill>
          <a:ln w="57150" cap="flat">
            <a:solidFill>
              <a:srgbClr val="C0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Nexa Bold" panose="02000000000000000000" pitchFamily="50" charset="0"/>
              </a:rPr>
              <a:t>Responsible Person:</a:t>
            </a:r>
          </a:p>
          <a:p>
            <a:pPr lvl="0" algn="r" rtl="1"/>
            <a:r>
              <a:rPr lang="ar-EG" sz="2000" b="1" dirty="0">
                <a:solidFill>
                  <a:schemeClr val="tx1"/>
                </a:solidFill>
                <a:latin typeface="Nexa Bold" panose="02000000000000000000" pitchFamily="50" charset="0"/>
              </a:rPr>
              <a:t>الشخص المسئول:</a:t>
            </a:r>
            <a:r>
              <a:rPr lang="en-US" dirty="0">
                <a:solidFill>
                  <a:schemeClr val="tx1"/>
                </a:solidFill>
                <a:latin typeface="Nexa Bold" panose="02000000000000000000" pitchFamily="50" charset="0"/>
              </a:rPr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5F1748-A400-40C5-B252-F72BA82DC4E4}"/>
              </a:ext>
            </a:extLst>
          </p:cNvPr>
          <p:cNvSpPr/>
          <p:nvPr/>
        </p:nvSpPr>
        <p:spPr>
          <a:xfrm>
            <a:off x="3582334" y="1481931"/>
            <a:ext cx="3004752" cy="635908"/>
          </a:xfrm>
          <a:prstGeom prst="roundRect">
            <a:avLst/>
          </a:prstGeom>
          <a:solidFill>
            <a:schemeClr val="bg1"/>
          </a:solidFill>
          <a:ln w="57150" cap="flat">
            <a:solidFill>
              <a:srgbClr val="C0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Nexa Bold" panose="02000000000000000000" pitchFamily="50" charset="0"/>
              </a:rPr>
              <a:t>Date:</a:t>
            </a:r>
            <a:endParaRPr lang="ar-EG" dirty="0">
              <a:solidFill>
                <a:schemeClr val="tx1"/>
              </a:solidFill>
              <a:latin typeface="Nexa Bold" panose="02000000000000000000" pitchFamily="50" charset="0"/>
            </a:endParaRPr>
          </a:p>
          <a:p>
            <a:pPr lvl="0" algn="r" rtl="1"/>
            <a:r>
              <a:rPr lang="ar-EG" sz="2000" b="1" dirty="0">
                <a:solidFill>
                  <a:schemeClr val="tx1"/>
                </a:solidFill>
                <a:latin typeface="Nexa Bold" panose="02000000000000000000" pitchFamily="50" charset="0"/>
              </a:rPr>
              <a:t>التاريخ:</a:t>
            </a:r>
            <a:endParaRPr lang="en-US" sz="2000" b="1" dirty="0">
              <a:solidFill>
                <a:schemeClr val="tx1"/>
              </a:solidFill>
              <a:latin typeface="Nexa Bold" panose="02000000000000000000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65DD0-F09B-4D73-852F-E7DA837D0042}"/>
              </a:ext>
            </a:extLst>
          </p:cNvPr>
          <p:cNvGrpSpPr/>
          <p:nvPr/>
        </p:nvGrpSpPr>
        <p:grpSpPr>
          <a:xfrm>
            <a:off x="294353" y="3419247"/>
            <a:ext cx="6335047" cy="1909194"/>
            <a:chOff x="250075" y="2605657"/>
            <a:chExt cx="6335047" cy="1909194"/>
          </a:xfrm>
          <a:solidFill>
            <a:srgbClr val="E71C25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50183-7333-40AE-A852-6CA61E6A6B5E}"/>
                </a:ext>
              </a:extLst>
            </p:cNvPr>
            <p:cNvSpPr/>
            <p:nvPr/>
          </p:nvSpPr>
          <p:spPr>
            <a:xfrm>
              <a:off x="250075" y="3258459"/>
              <a:ext cx="6335047" cy="1256392"/>
            </a:xfrm>
            <a:prstGeom prst="rect">
              <a:avLst/>
            </a:prstGeom>
            <a:solidFill>
              <a:srgbClr val="BE1E2D"/>
            </a:solidFill>
            <a:ln w="1366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E5FBD7-0BC2-4024-A8FF-0CD282C620FF}"/>
                </a:ext>
              </a:extLst>
            </p:cNvPr>
            <p:cNvSpPr/>
            <p:nvPr/>
          </p:nvSpPr>
          <p:spPr>
            <a:xfrm>
              <a:off x="2581275" y="2605657"/>
              <a:ext cx="3995564" cy="675875"/>
            </a:xfrm>
            <a:prstGeom prst="rect">
              <a:avLst/>
            </a:prstGeom>
            <a:solidFill>
              <a:srgbClr val="BE1E2D"/>
            </a:solidFill>
            <a:ln w="1366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7DBA3B-0633-4668-91AD-92219FF90837}"/>
              </a:ext>
            </a:extLst>
          </p:cNvPr>
          <p:cNvSpPr txBox="1"/>
          <p:nvPr/>
        </p:nvSpPr>
        <p:spPr>
          <a:xfrm>
            <a:off x="264767" y="3407885"/>
            <a:ext cx="233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xa Bold" panose="02000000000000000000" pitchFamily="50" charset="0"/>
              </a:rPr>
              <a:t>Prototype:</a:t>
            </a:r>
            <a:endParaRPr lang="ar-EG" b="1" dirty="0">
              <a:latin typeface="Nexa Bold" panose="02000000000000000000" pitchFamily="50" charset="0"/>
            </a:endParaRPr>
          </a:p>
          <a:p>
            <a:pPr algn="r" rtl="1"/>
            <a:r>
              <a:rPr lang="ar-EG" b="1" dirty="0">
                <a:latin typeface="Nexa Bold" panose="02000000000000000000" pitchFamily="50" charset="0"/>
              </a:rPr>
              <a:t>النموذج الذى يتم تجربته</a:t>
            </a:r>
          </a:p>
          <a:p>
            <a:endParaRPr lang="en-US" b="1" dirty="0">
              <a:latin typeface="Nexa Bold" panose="02000000000000000000" pitchFamily="50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1D4A218-F698-4A90-A7F7-A5C03DBE1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468" y="53424"/>
            <a:ext cx="1162050" cy="116205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12FD466-EFE2-4AC7-ABEC-FC706A806607}"/>
              </a:ext>
            </a:extLst>
          </p:cNvPr>
          <p:cNvGrpSpPr/>
          <p:nvPr/>
        </p:nvGrpSpPr>
        <p:grpSpPr>
          <a:xfrm>
            <a:off x="326589" y="5671308"/>
            <a:ext cx="2880280" cy="2680554"/>
            <a:chOff x="8000527" y="2366158"/>
            <a:chExt cx="2850510" cy="2919440"/>
          </a:xfrm>
          <a:solidFill>
            <a:schemeClr val="bg1"/>
          </a:solidFill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23D57659-2996-4684-A6F9-9FA96992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7966062" y="2400623"/>
              <a:ext cx="2919440" cy="2850509"/>
            </a:xfrm>
            <a:prstGeom prst="round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3319A2-F1C4-4A11-B3C3-11963DB10411}"/>
                </a:ext>
              </a:extLst>
            </p:cNvPr>
            <p:cNvSpPr txBox="1"/>
            <p:nvPr/>
          </p:nvSpPr>
          <p:spPr>
            <a:xfrm>
              <a:off x="8000527" y="2370951"/>
              <a:ext cx="2850510" cy="70393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Nexa Bold" panose="02000000000000000000" pitchFamily="50" charset="0"/>
                </a:rPr>
                <a:t>Likes</a:t>
              </a:r>
              <a:endParaRPr lang="en-US" sz="4000" dirty="0">
                <a:latin typeface="Nexa Bold" panose="02000000000000000000" pitchFamily="50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85D31B-F09E-42F6-ABB3-8F605360A381}"/>
              </a:ext>
            </a:extLst>
          </p:cNvPr>
          <p:cNvGrpSpPr/>
          <p:nvPr/>
        </p:nvGrpSpPr>
        <p:grpSpPr>
          <a:xfrm>
            <a:off x="326589" y="8799907"/>
            <a:ext cx="2880280" cy="2680554"/>
            <a:chOff x="8000527" y="2366158"/>
            <a:chExt cx="2850510" cy="2919440"/>
          </a:xfrm>
          <a:solidFill>
            <a:schemeClr val="bg1"/>
          </a:solidFill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8DFAB5DE-66A1-49DB-A5F4-7BB308626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7966062" y="2400623"/>
              <a:ext cx="2919440" cy="2850509"/>
            </a:xfrm>
            <a:prstGeom prst="round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F006DA-A951-40DA-A622-11093FB69B67}"/>
                </a:ext>
              </a:extLst>
            </p:cNvPr>
            <p:cNvSpPr txBox="1"/>
            <p:nvPr/>
          </p:nvSpPr>
          <p:spPr>
            <a:xfrm>
              <a:off x="8000527" y="2397870"/>
              <a:ext cx="2850510" cy="70393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Nexa Bold" panose="02000000000000000000" pitchFamily="50" charset="0"/>
                </a:rPr>
                <a:t>Questions</a:t>
              </a:r>
              <a:endParaRPr lang="en-US" sz="4000" dirty="0">
                <a:latin typeface="Nexa Bold" panose="02000000000000000000" pitchFamily="50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FC50110-6089-47BE-B072-20FAFC083355}"/>
              </a:ext>
            </a:extLst>
          </p:cNvPr>
          <p:cNvGrpSpPr/>
          <p:nvPr/>
        </p:nvGrpSpPr>
        <p:grpSpPr>
          <a:xfrm>
            <a:off x="3749120" y="8799906"/>
            <a:ext cx="2880280" cy="2680554"/>
            <a:chOff x="8000527" y="2366158"/>
            <a:chExt cx="2850510" cy="2919440"/>
          </a:xfrm>
          <a:solidFill>
            <a:schemeClr val="bg1"/>
          </a:solidFill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75AE087-733D-4FB7-85B1-A99593D56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7966062" y="2400623"/>
              <a:ext cx="2919440" cy="2850509"/>
            </a:xfrm>
            <a:prstGeom prst="round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F327AD-F240-4F53-8029-6E95C706E169}"/>
                </a:ext>
              </a:extLst>
            </p:cNvPr>
            <p:cNvSpPr txBox="1"/>
            <p:nvPr/>
          </p:nvSpPr>
          <p:spPr>
            <a:xfrm>
              <a:off x="8000527" y="2397873"/>
              <a:ext cx="2850510" cy="70393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Nexa Bold" panose="02000000000000000000" pitchFamily="50" charset="0"/>
                </a:rPr>
                <a:t>Ideas</a:t>
              </a:r>
              <a:endParaRPr lang="en-US" sz="4000" dirty="0">
                <a:latin typeface="Nexa Bold" panose="02000000000000000000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F9D5D4-1A33-45CD-A7EF-FF62BDA0BE42}"/>
              </a:ext>
            </a:extLst>
          </p:cNvPr>
          <p:cNvGrpSpPr/>
          <p:nvPr/>
        </p:nvGrpSpPr>
        <p:grpSpPr>
          <a:xfrm>
            <a:off x="3749120" y="5671307"/>
            <a:ext cx="2880280" cy="2680554"/>
            <a:chOff x="8000527" y="2366158"/>
            <a:chExt cx="2850510" cy="2919440"/>
          </a:xfrm>
          <a:solidFill>
            <a:schemeClr val="bg1"/>
          </a:solidFill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E581D8DF-9063-40A8-AE31-44EC6E36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7966062" y="2400623"/>
              <a:ext cx="2919440" cy="2850509"/>
            </a:xfrm>
            <a:prstGeom prst="round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3099A-FC68-4415-B8DD-08940122E29F}"/>
                </a:ext>
              </a:extLst>
            </p:cNvPr>
            <p:cNvSpPr txBox="1"/>
            <p:nvPr/>
          </p:nvSpPr>
          <p:spPr>
            <a:xfrm>
              <a:off x="8000527" y="2370956"/>
              <a:ext cx="2850510" cy="70393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Nexa Bold" panose="02000000000000000000" pitchFamily="50" charset="0"/>
                </a:rPr>
                <a:t>Dislikes</a:t>
              </a:r>
              <a:endParaRPr lang="en-US" sz="4000" dirty="0">
                <a:latin typeface="Nexa Bold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Jolie el Kholy - Aspire</dc:creator>
  <cp:lastModifiedBy>Jolie el Kholy - Aspire</cp:lastModifiedBy>
  <cp:revision>10</cp:revision>
  <dcterms:created xsi:type="dcterms:W3CDTF">2021-01-21T10:30:25Z</dcterms:created>
  <dcterms:modified xsi:type="dcterms:W3CDTF">2021-02-04T15:01:23Z</dcterms:modified>
</cp:coreProperties>
</file>